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theme/theme3.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4.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5.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9" r:id="rId1"/>
    <p:sldMasterId id="2147483691" r:id="rId2"/>
    <p:sldMasterId id="2147483684" r:id="rId3"/>
    <p:sldMasterId id="2147483686" r:id="rId4"/>
    <p:sldMasterId id="2147483701" r:id="rId5"/>
    <p:sldMasterId id="2147483705" r:id="rId6"/>
  </p:sldMasterIdLst>
  <p:notesMasterIdLst>
    <p:notesMasterId r:id="rId49"/>
  </p:notesMasterIdLst>
  <p:sldIdLst>
    <p:sldId id="256" r:id="rId7"/>
    <p:sldId id="266" r:id="rId8"/>
    <p:sldId id="291" r:id="rId9"/>
    <p:sldId id="333" r:id="rId10"/>
    <p:sldId id="334" r:id="rId11"/>
    <p:sldId id="335" r:id="rId12"/>
    <p:sldId id="336" r:id="rId13"/>
    <p:sldId id="337" r:id="rId14"/>
    <p:sldId id="338" r:id="rId15"/>
    <p:sldId id="339" r:id="rId16"/>
    <p:sldId id="340" r:id="rId17"/>
    <p:sldId id="341" r:id="rId18"/>
    <p:sldId id="342" r:id="rId19"/>
    <p:sldId id="343" r:id="rId20"/>
    <p:sldId id="344" r:id="rId21"/>
    <p:sldId id="345" r:id="rId22"/>
    <p:sldId id="346" r:id="rId23"/>
    <p:sldId id="347" r:id="rId24"/>
    <p:sldId id="348" r:id="rId25"/>
    <p:sldId id="349" r:id="rId26"/>
    <p:sldId id="350" r:id="rId27"/>
    <p:sldId id="351" r:id="rId28"/>
    <p:sldId id="352" r:id="rId29"/>
    <p:sldId id="353" r:id="rId30"/>
    <p:sldId id="354" r:id="rId31"/>
    <p:sldId id="355" r:id="rId32"/>
    <p:sldId id="356" r:id="rId33"/>
    <p:sldId id="357" r:id="rId34"/>
    <p:sldId id="358" r:id="rId35"/>
    <p:sldId id="359" r:id="rId36"/>
    <p:sldId id="360" r:id="rId37"/>
    <p:sldId id="361" r:id="rId38"/>
    <p:sldId id="362" r:id="rId39"/>
    <p:sldId id="363" r:id="rId40"/>
    <p:sldId id="364" r:id="rId41"/>
    <p:sldId id="365" r:id="rId42"/>
    <p:sldId id="366" r:id="rId43"/>
    <p:sldId id="260" r:id="rId44"/>
    <p:sldId id="289" r:id="rId45"/>
    <p:sldId id="396" r:id="rId46"/>
    <p:sldId id="397" r:id="rId47"/>
    <p:sldId id="398" r:id="rId4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ain Content" id="{D403750A-5F0F-4676-8E81-AA1C70853B4F}">
          <p14:sldIdLst>
            <p14:sldId id="256"/>
            <p14:sldId id="266"/>
            <p14:sldId id="291"/>
            <p14:sldId id="333"/>
            <p14:sldId id="334"/>
            <p14:sldId id="335"/>
            <p14:sldId id="336"/>
            <p14:sldId id="337"/>
            <p14:sldId id="338"/>
            <p14:sldId id="339"/>
            <p14:sldId id="340"/>
            <p14:sldId id="341"/>
            <p14:sldId id="342"/>
            <p14:sldId id="343"/>
            <p14:sldId id="344"/>
            <p14:sldId id="345"/>
            <p14:sldId id="346"/>
            <p14:sldId id="347"/>
            <p14:sldId id="348"/>
            <p14:sldId id="349"/>
            <p14:sldId id="350"/>
            <p14:sldId id="351"/>
            <p14:sldId id="352"/>
            <p14:sldId id="353"/>
            <p14:sldId id="354"/>
            <p14:sldId id="355"/>
            <p14:sldId id="356"/>
            <p14:sldId id="357"/>
            <p14:sldId id="358"/>
            <p14:sldId id="359"/>
            <p14:sldId id="360"/>
            <p14:sldId id="361"/>
            <p14:sldId id="362"/>
            <p14:sldId id="363"/>
            <p14:sldId id="364"/>
            <p14:sldId id="365"/>
            <p14:sldId id="366"/>
            <p14:sldId id="260"/>
          </p14:sldIdLst>
        </p14:section>
        <p14:section name="Appendix: Image Descriptions for Unsighted Students" id="{E04A35CE-A3A7-426D-8877-F299434AB56C}">
          <p14:sldIdLst>
            <p14:sldId id="289"/>
            <p14:sldId id="396"/>
            <p14:sldId id="397"/>
            <p14:sldId id="398"/>
          </p14:sldIdLst>
        </p14:section>
      </p14:sectionLst>
    </p:ext>
    <p:ext uri="{EFAFB233-063F-42B5-8137-9DF3F51BA10A}">
      <p15:sldGuideLst xmlns:p15="http://schemas.microsoft.com/office/powerpoint/2012/main">
        <p15:guide id="2" pos="3264" userDrawn="1">
          <p15:clr>
            <a:srgbClr val="A4A3A4"/>
          </p15:clr>
        </p15:guide>
        <p15:guide id="3" orient="horz" pos="2256" userDrawn="1">
          <p15:clr>
            <a:srgbClr val="A4A3A4"/>
          </p15:clr>
        </p15:guide>
        <p15:guide id="4" pos="56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iporen, Laura" initials="CL" lastIdx="4" clrIdx="0">
    <p:extLst>
      <p:ext uri="{19B8F6BF-5375-455C-9EA6-DF929625EA0E}">
        <p15:presenceInfo xmlns:p15="http://schemas.microsoft.com/office/powerpoint/2012/main" userId="S-1-5-21-1645522239-1123561945-839522115-1006658" providerId="AD"/>
      </p:ext>
    </p:extLst>
  </p:cmAuthor>
  <p:cmAuthor id="2" name="Ciporen, Laura" initials="CL [2]" lastIdx="2" clrIdx="1">
    <p:extLst>
      <p:ext uri="{19B8F6BF-5375-455C-9EA6-DF929625EA0E}">
        <p15:presenceInfo xmlns:p15="http://schemas.microsoft.com/office/powerpoint/2012/main" userId="S::laura.ciporen@mheducation.com::567f631f-0624-4179-9d16-569ddce4882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D9C3"/>
    <a:srgbClr val="E6E3D2"/>
    <a:srgbClr val="D1CBAF"/>
    <a:srgbClr val="C8BEA0"/>
    <a:srgbClr val="C4BD97"/>
    <a:srgbClr val="066568"/>
    <a:srgbClr val="0057AD"/>
    <a:srgbClr val="692146"/>
    <a:srgbClr val="FFB600"/>
    <a:srgbClr val="FFE5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228" autoAdjust="0"/>
    <p:restoredTop sz="93073" autoAdjust="0"/>
  </p:normalViewPr>
  <p:slideViewPr>
    <p:cSldViewPr snapToGrid="0" showGuides="1">
      <p:cViewPr varScale="1">
        <p:scale>
          <a:sx n="90" d="100"/>
          <a:sy n="90" d="100"/>
        </p:scale>
        <p:origin x="276" y="90"/>
      </p:cViewPr>
      <p:guideLst>
        <p:guide pos="3264"/>
        <p:guide orient="horz" pos="2256"/>
        <p:guide pos="5640"/>
      </p:guideLst>
    </p:cSldViewPr>
  </p:slideViewPr>
  <p:outlineViewPr>
    <p:cViewPr>
      <p:scale>
        <a:sx n="33" d="100"/>
        <a:sy n="33" d="100"/>
      </p:scale>
      <p:origin x="0" y="2769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commentAuthors" Target="commentAuthors.xml"/><Relationship Id="rId7" Type="http://schemas.openxmlformats.org/officeDocument/2006/relationships/slide" Target="slides/slide1.xml"/><Relationship Id="rId2" Type="http://schemas.openxmlformats.org/officeDocument/2006/relationships/slideMaster" Target="slideMasters/slideMaster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theme" Target="theme/theme1.xml"/><Relationship Id="rId5" Type="http://schemas.openxmlformats.org/officeDocument/2006/relationships/slideMaster" Target="slideMasters/slideMaster5.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8" Type="http://schemas.openxmlformats.org/officeDocument/2006/relationships/slide" Target="slides/slide2.xml"/><Relationship Id="rId51"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image" Target="../media/image28.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11.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4.wmf"/><Relationship Id="rId4" Type="http://schemas.openxmlformats.org/officeDocument/2006/relationships/image" Target="../media/image17.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4.wmf"/><Relationship Id="rId1" Type="http://schemas.openxmlformats.org/officeDocument/2006/relationships/image" Target="../media/image23.wmf"/><Relationship Id="rId5" Type="http://schemas.openxmlformats.org/officeDocument/2006/relationships/image" Target="../media/image27.wmf"/><Relationship Id="rId4" Type="http://schemas.openxmlformats.org/officeDocument/2006/relationships/image" Target="../media/image2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28751B6-816D-453D-9AB0-FB5BDE553EAC}" type="datetimeFigureOut">
              <a:rPr lang="en-US" smtClean="0"/>
              <a:t>5/20/2020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DB8B88-7B19-4444-8C00-276D3F703348}" type="slidenum">
              <a:rPr lang="en-US" smtClean="0"/>
              <a:t>‹#›</a:t>
            </a:fld>
            <a:endParaRPr lang="en-US"/>
          </a:p>
        </p:txBody>
      </p:sp>
    </p:spTree>
    <p:extLst>
      <p:ext uri="{BB962C8B-B14F-4D97-AF65-F5344CB8AC3E}">
        <p14:creationId xmlns:p14="http://schemas.microsoft.com/office/powerpoint/2010/main" val="38168739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auto">
              <a:spcBef>
                <a:spcPts val="0"/>
              </a:spcBef>
              <a:spcAft>
                <a:spcPts val="0"/>
              </a:spcAft>
              <a:defRPr/>
            </a:pPr>
            <a:endParaRPr lang="en-US" dirty="0"/>
          </a:p>
        </p:txBody>
      </p:sp>
      <p:sp>
        <p:nvSpPr>
          <p:cNvPr id="4" name="Slide Number Placeholder 3"/>
          <p:cNvSpPr>
            <a:spLocks noGrp="1"/>
          </p:cNvSpPr>
          <p:nvPr>
            <p:ph type="sldNum" sz="quarter" idx="10"/>
          </p:nvPr>
        </p:nvSpPr>
        <p:spPr/>
        <p:txBody>
          <a:bodyPr/>
          <a:lstStyle/>
          <a:p>
            <a:fld id="{29DB8B88-7B19-4444-8C00-276D3F703348}" type="slidenum">
              <a:rPr lang="en-US" smtClean="0"/>
              <a:t>2</a:t>
            </a:fld>
            <a:endParaRPr lang="en-US"/>
          </a:p>
        </p:txBody>
      </p:sp>
    </p:spTree>
    <p:extLst>
      <p:ext uri="{BB962C8B-B14F-4D97-AF65-F5344CB8AC3E}">
        <p14:creationId xmlns:p14="http://schemas.microsoft.com/office/powerpoint/2010/main" val="38569188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W/Cover">
    <p:spTree>
      <p:nvGrpSpPr>
        <p:cNvPr id="1" name=""/>
        <p:cNvGrpSpPr/>
        <p:nvPr/>
      </p:nvGrpSpPr>
      <p:grpSpPr>
        <a:xfrm>
          <a:off x="0" y="0"/>
          <a:ext cx="0" cy="0"/>
          <a:chOff x="0" y="0"/>
          <a:chExt cx="0" cy="0"/>
        </a:xfrm>
      </p:grpSpPr>
      <p:grpSp>
        <p:nvGrpSpPr>
          <p:cNvPr id="20" name="MHE Official Background, fixed">
            <a:extLst>
              <a:ext uri="{C183D7F6-B498-43B3-948B-1728B52AA6E4}">
                <adec:decorative xmlns:adec="http://schemas.microsoft.com/office/drawing/2017/decorative" val="1"/>
              </a:ext>
            </a:extLst>
          </p:cNvPr>
          <p:cNvGrpSpPr/>
          <p:nvPr userDrawn="1"/>
        </p:nvGrpSpPr>
        <p:grpSpPr>
          <a:xfrm>
            <a:off x="346105" y="2099014"/>
            <a:ext cx="3863458" cy="3863458"/>
            <a:chOff x="331115" y="2099014"/>
            <a:chExt cx="3863458" cy="3863458"/>
          </a:xfrm>
        </p:grpSpPr>
        <p:sp>
          <p:nvSpPr>
            <p:cNvPr id="13" name="Rectangle 12">
              <a:extLst>
                <a:ext uri="{FF2B5EF4-FFF2-40B4-BE49-F238E27FC236}">
                  <a16:creationId xmlns:a16="http://schemas.microsoft.com/office/drawing/2014/main" id="{FD9DDEA9-6897-2B48-BA6A-9075880AA615}"/>
                </a:ext>
              </a:extLst>
            </p:cNvPr>
            <p:cNvSpPr/>
            <p:nvPr userDrawn="1"/>
          </p:nvSpPr>
          <p:spPr>
            <a:xfrm>
              <a:off x="331115" y="2099014"/>
              <a:ext cx="3863458" cy="3863458"/>
            </a:xfrm>
            <a:prstGeom prst="rect">
              <a:avLst/>
            </a:prstGeom>
            <a:solidFill>
              <a:srgbClr val="720F1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52AD1ADE-6D88-5C48-9EEF-7E081C733011}"/>
                </a:ext>
              </a:extLst>
            </p:cNvPr>
            <p:cNvSpPr/>
            <p:nvPr userDrawn="1"/>
          </p:nvSpPr>
          <p:spPr>
            <a:xfrm>
              <a:off x="467612" y="2368353"/>
              <a:ext cx="3457621" cy="3457621"/>
            </a:xfrm>
            <a:prstGeom prst="rect">
              <a:avLst/>
            </a:prstGeom>
            <a:solidFill>
              <a:srgbClr val="9F224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AFE6DE48-1064-2849-AF2D-2E29711B1885}"/>
                </a:ext>
              </a:extLst>
            </p:cNvPr>
            <p:cNvSpPr/>
            <p:nvPr userDrawn="1"/>
          </p:nvSpPr>
          <p:spPr>
            <a:xfrm>
              <a:off x="599258" y="2898475"/>
              <a:ext cx="2793799" cy="2792652"/>
            </a:xfrm>
            <a:prstGeom prst="rect">
              <a:avLst/>
            </a:prstGeom>
            <a:solidFill>
              <a:srgbClr val="E21A2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grpSp>
      <p:sp>
        <p:nvSpPr>
          <p:cNvPr id="7" name="Title"/>
          <p:cNvSpPr>
            <a:spLocks noGrp="1"/>
          </p:cNvSpPr>
          <p:nvPr>
            <p:ph type="ctrTitle" hasCustomPrompt="1"/>
          </p:nvPr>
        </p:nvSpPr>
        <p:spPr>
          <a:xfrm>
            <a:off x="621792" y="3140014"/>
            <a:ext cx="2788920" cy="1157665"/>
          </a:xfrm>
          <a:prstGeom prst="rect">
            <a:avLst/>
          </a:prstGeom>
        </p:spPr>
        <p:txBody>
          <a:bodyPr anchor="b">
            <a:noAutofit/>
          </a:bodyPr>
          <a:lstStyle>
            <a:lvl1pPr algn="l">
              <a:lnSpc>
                <a:spcPct val="100000"/>
              </a:lnSpc>
              <a:defRPr sz="2600" b="1">
                <a:solidFill>
                  <a:schemeClr val="bg1"/>
                </a:solidFill>
              </a:defRPr>
            </a:lvl1pPr>
          </a:lstStyle>
          <a:p>
            <a:r>
              <a:rPr lang="en-US" dirty="0"/>
              <a:t>Presentation Title</a:t>
            </a:r>
          </a:p>
        </p:txBody>
      </p:sp>
      <p:sp>
        <p:nvSpPr>
          <p:cNvPr id="8" name="Subtitle"/>
          <p:cNvSpPr>
            <a:spLocks noGrp="1"/>
          </p:cNvSpPr>
          <p:nvPr>
            <p:ph type="subTitle" idx="1" hasCustomPrompt="1"/>
          </p:nvPr>
        </p:nvSpPr>
        <p:spPr>
          <a:xfrm>
            <a:off x="621792" y="4261103"/>
            <a:ext cx="2788920" cy="612821"/>
          </a:xfrm>
          <a:prstGeom prst="rect">
            <a:avLst/>
          </a:prstGeom>
        </p:spPr>
        <p:txBody>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Presentation Subtitle</a:t>
            </a:r>
          </a:p>
        </p:txBody>
      </p:sp>
      <p:cxnSp>
        <p:nvCxnSpPr>
          <p:cNvPr id="9" name="MHE line separating subtitles from text">
            <a:extLst>
              <a:ext uri="{FF2B5EF4-FFF2-40B4-BE49-F238E27FC236}">
                <a16:creationId xmlns:a16="http://schemas.microsoft.com/office/drawing/2014/main" id="{EC86C884-D766-9149-B40E-B86A943DE6D1}"/>
              </a:ext>
              <a:ext uri="{C183D7F6-B498-43B3-948B-1728B52AA6E4}">
                <adec:decorative xmlns:adec="http://schemas.microsoft.com/office/drawing/2017/decorative" val="1"/>
              </a:ext>
            </a:extLst>
          </p:cNvPr>
          <p:cNvCxnSpPr>
            <a:cxnSpLocks/>
          </p:cNvCxnSpPr>
          <p:nvPr userDrawn="1"/>
        </p:nvCxnSpPr>
        <p:spPr>
          <a:xfrm>
            <a:off x="713232" y="4919472"/>
            <a:ext cx="253288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3" name="Text Placeholder"/>
          <p:cNvSpPr>
            <a:spLocks noGrp="1"/>
          </p:cNvSpPr>
          <p:nvPr>
            <p:ph type="body" sz="quarter" idx="10" hasCustomPrompt="1"/>
          </p:nvPr>
        </p:nvSpPr>
        <p:spPr>
          <a:xfrm>
            <a:off x="621792" y="5093208"/>
            <a:ext cx="2788920" cy="576185"/>
          </a:xfrm>
          <a:prstGeom prst="rect">
            <a:avLst/>
          </a:prstGeom>
        </p:spPr>
        <p:txBody>
          <a:bodyPr/>
          <a:lstStyle>
            <a:lvl1pPr>
              <a:spcBef>
                <a:spcPts val="0"/>
              </a:spcBef>
              <a:defRPr sz="1200" b="1">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dirty="0"/>
              <a:t>Extra Text</a:t>
            </a:r>
          </a:p>
        </p:txBody>
      </p:sp>
      <p:sp>
        <p:nvSpPr>
          <p:cNvPr id="3" name="Cover Placeholder">
            <a:extLst>
              <a:ext uri="{FF2B5EF4-FFF2-40B4-BE49-F238E27FC236}">
                <a16:creationId xmlns:a16="http://schemas.microsoft.com/office/drawing/2014/main" id="{67C61915-1FDF-4DF1-95F4-8BAC894B4DC1}"/>
              </a:ext>
            </a:extLst>
          </p:cNvPr>
          <p:cNvSpPr>
            <a:spLocks noGrp="1"/>
          </p:cNvSpPr>
          <p:nvPr>
            <p:ph type="pic" sz="quarter" idx="11" hasCustomPrompt="1"/>
          </p:nvPr>
        </p:nvSpPr>
        <p:spPr>
          <a:xfrm>
            <a:off x="4572000" y="1450229"/>
            <a:ext cx="4229100" cy="4976453"/>
          </a:xfrm>
          <a:prstGeom prst="rect">
            <a:avLst/>
          </a:prstGeom>
        </p:spPr>
        <p:txBody>
          <a:bodyPr/>
          <a:lstStyle>
            <a:lvl1pPr>
              <a:defRPr/>
            </a:lvl1pPr>
          </a:lstStyle>
          <a:p>
            <a:r>
              <a:rPr lang="en-US" dirty="0"/>
              <a:t>Optional: Include Cover Here</a:t>
            </a:r>
          </a:p>
        </p:txBody>
      </p:sp>
      <p:sp>
        <p:nvSpPr>
          <p:cNvPr id="2" name="Long Copyright">
            <a:extLst>
              <a:ext uri="{FF2B5EF4-FFF2-40B4-BE49-F238E27FC236}">
                <a16:creationId xmlns:a16="http://schemas.microsoft.com/office/drawing/2014/main" id="{8AC4EEC4-5547-4185-92E7-A6CAF888043F}"/>
              </a:ext>
            </a:extLst>
          </p:cNvPr>
          <p:cNvSpPr>
            <a:spLocks noGrp="1"/>
          </p:cNvSpPr>
          <p:nvPr>
            <p:ph type="ftr" sz="quarter" idx="12"/>
          </p:nvPr>
        </p:nvSpPr>
        <p:spPr>
          <a:xfrm>
            <a:off x="0" y="6478438"/>
            <a:ext cx="9144000" cy="374266"/>
          </a:xfrm>
        </p:spPr>
        <p:txBody>
          <a:bodyPr/>
          <a:lstStyle>
            <a:lvl1pPr algn="ctr">
              <a:defRPr>
                <a:solidFill>
                  <a:schemeClr val="tx1">
                    <a:lumMod val="50000"/>
                    <a:lumOff val="50000"/>
                  </a:schemeClr>
                </a:solidFill>
              </a:defRPr>
            </a:lvl1pPr>
          </a:lstStyle>
          <a:p>
            <a:pPr defTabSz="457200">
              <a:spcBef>
                <a:spcPct val="20000"/>
              </a:spcBef>
              <a:defRPr/>
            </a:pPr>
            <a:r>
              <a:rPr lang="en-US" dirty="0"/>
              <a:t>© &lt; add the year&gt; McGraw Hill. All rights reserved. Authorized only for instructor use in the classroom.</a:t>
            </a:r>
          </a:p>
          <a:p>
            <a:pPr defTabSz="457200">
              <a:spcBef>
                <a:spcPct val="20000"/>
              </a:spcBef>
              <a:defRPr/>
            </a:pPr>
            <a:r>
              <a:rPr lang="en-US" dirty="0"/>
              <a:t>No reproduction or further distribution permitted without the prior written consent of McGraw Hill.</a:t>
            </a:r>
          </a:p>
        </p:txBody>
      </p:sp>
    </p:spTree>
    <p:extLst>
      <p:ext uri="{BB962C8B-B14F-4D97-AF65-F5344CB8AC3E}">
        <p14:creationId xmlns:p14="http://schemas.microsoft.com/office/powerpoint/2010/main" val="1001655917"/>
      </p:ext>
    </p:extLst>
  </p:cSld>
  <p:clrMapOvr>
    <a:masterClrMapping/>
  </p:clrMapOvr>
  <p:extLst mod="1">
    <p:ext uri="{DCECCB84-F9BA-43D5-87BE-67443E8EF086}">
      <p15:sldGuideLst xmlns:p15="http://schemas.microsoft.com/office/powerpoint/2012/main">
        <p15:guide id="1" orient="horz" pos="957">
          <p15:clr>
            <a:srgbClr val="FBAE40"/>
          </p15:clr>
        </p15:guide>
        <p15:guide id="2" orient="horz" pos="4104">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ix Mai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10"/>
            <a:ext cx="8458200" cy="612476"/>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0" y="2070496"/>
            <a:ext cx="8458200" cy="649138"/>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Content Placeholder 3">
            <a:extLst>
              <a:ext uri="{FF2B5EF4-FFF2-40B4-BE49-F238E27FC236}">
                <a16:creationId xmlns:a16="http://schemas.microsoft.com/office/drawing/2014/main" id="{3356A590-66B5-4770-8441-82DC031F56EA}"/>
              </a:ext>
            </a:extLst>
          </p:cNvPr>
          <p:cNvSpPr>
            <a:spLocks noGrp="1"/>
          </p:cNvSpPr>
          <p:nvPr>
            <p:ph sz="quarter" idx="15" hasCustomPrompt="1"/>
          </p:nvPr>
        </p:nvSpPr>
        <p:spPr>
          <a:xfrm>
            <a:off x="342900" y="2900944"/>
            <a:ext cx="8458200" cy="673100"/>
          </a:xfrm>
        </p:spPr>
        <p:txBody>
          <a:bodyPr>
            <a:noAutofit/>
          </a:bodyPr>
          <a:lstStyle>
            <a:lvl1pPr>
              <a:defRPr sz="2400"/>
            </a:lvl1pPr>
            <a:lvl2pPr>
              <a:defRPr sz="2400"/>
            </a:lvl2pPr>
            <a:lvl3pPr marL="640080">
              <a:defRPr sz="2000"/>
            </a:lvl3pPr>
          </a:lstStyle>
          <a:p>
            <a:pPr lvl="0"/>
            <a:r>
              <a:rPr lang="en-US" dirty="0"/>
              <a:t>Slide Content 3</a:t>
            </a:r>
          </a:p>
          <a:p>
            <a:pPr lvl="1"/>
            <a:r>
              <a:rPr lang="en-US" dirty="0"/>
              <a:t>Second level</a:t>
            </a:r>
          </a:p>
          <a:p>
            <a:pPr lvl="2"/>
            <a:r>
              <a:rPr lang="en-US" dirty="0"/>
              <a:t>Third level</a:t>
            </a:r>
          </a:p>
        </p:txBody>
      </p:sp>
      <p:sp>
        <p:nvSpPr>
          <p:cNvPr id="11" name="Content Placeholder 4">
            <a:extLst>
              <a:ext uri="{FF2B5EF4-FFF2-40B4-BE49-F238E27FC236}">
                <a16:creationId xmlns:a16="http://schemas.microsoft.com/office/drawing/2014/main" id="{30BD29E5-BD7B-4CD0-9B09-8F8B24F89FBE}"/>
              </a:ext>
            </a:extLst>
          </p:cNvPr>
          <p:cNvSpPr>
            <a:spLocks noGrp="1"/>
          </p:cNvSpPr>
          <p:nvPr>
            <p:ph sz="quarter" idx="16" hasCustomPrompt="1"/>
          </p:nvPr>
        </p:nvSpPr>
        <p:spPr>
          <a:xfrm>
            <a:off x="342900" y="3755354"/>
            <a:ext cx="8458200" cy="698500"/>
          </a:xfrm>
        </p:spPr>
        <p:txBody>
          <a:bodyPr>
            <a:noAutofit/>
          </a:bodyPr>
          <a:lstStyle>
            <a:lvl1pPr>
              <a:defRPr sz="2400"/>
            </a:lvl1pPr>
            <a:lvl2pPr>
              <a:defRPr sz="2400"/>
            </a:lvl2pPr>
            <a:lvl3pPr marL="640080">
              <a:defRPr sz="2000"/>
            </a:lvl3pPr>
          </a:lstStyle>
          <a:p>
            <a:pPr lvl="0"/>
            <a:r>
              <a:rPr lang="en-US" dirty="0"/>
              <a:t>Slide Content 4</a:t>
            </a:r>
          </a:p>
          <a:p>
            <a:pPr lvl="1"/>
            <a:r>
              <a:rPr lang="en-US" dirty="0"/>
              <a:t>Second level</a:t>
            </a:r>
          </a:p>
          <a:p>
            <a:pPr lvl="2"/>
            <a:r>
              <a:rPr lang="en-US" dirty="0"/>
              <a:t>Third level</a:t>
            </a:r>
          </a:p>
        </p:txBody>
      </p:sp>
      <p:sp>
        <p:nvSpPr>
          <p:cNvPr id="13" name="Content Placeholder 5">
            <a:extLst>
              <a:ext uri="{FF2B5EF4-FFF2-40B4-BE49-F238E27FC236}">
                <a16:creationId xmlns:a16="http://schemas.microsoft.com/office/drawing/2014/main" id="{E908CA92-5DB2-4DC0-937B-1B178AA91781}"/>
              </a:ext>
            </a:extLst>
          </p:cNvPr>
          <p:cNvSpPr>
            <a:spLocks noGrp="1"/>
          </p:cNvSpPr>
          <p:nvPr>
            <p:ph sz="quarter" idx="17" hasCustomPrompt="1"/>
          </p:nvPr>
        </p:nvSpPr>
        <p:spPr>
          <a:xfrm>
            <a:off x="342900" y="4635164"/>
            <a:ext cx="8458200" cy="698500"/>
          </a:xfrm>
        </p:spPr>
        <p:txBody>
          <a:bodyPr>
            <a:noAutofit/>
          </a:bodyPr>
          <a:lstStyle>
            <a:lvl1pPr>
              <a:defRPr sz="2400"/>
            </a:lvl1pPr>
            <a:lvl2pPr>
              <a:defRPr sz="2400"/>
            </a:lvl2pPr>
            <a:lvl3pPr marL="640080">
              <a:defRPr sz="2000"/>
            </a:lvl3pPr>
          </a:lstStyle>
          <a:p>
            <a:pPr lvl="0"/>
            <a:r>
              <a:rPr lang="en-US" dirty="0"/>
              <a:t>Slide Content 5</a:t>
            </a:r>
          </a:p>
          <a:p>
            <a:pPr lvl="1"/>
            <a:r>
              <a:rPr lang="en-US" dirty="0"/>
              <a:t>Second level</a:t>
            </a:r>
          </a:p>
          <a:p>
            <a:pPr lvl="2"/>
            <a:r>
              <a:rPr lang="en-US" dirty="0"/>
              <a:t>Third level</a:t>
            </a:r>
          </a:p>
        </p:txBody>
      </p:sp>
      <p:sp>
        <p:nvSpPr>
          <p:cNvPr id="15" name="Content Placeholder 6">
            <a:extLst>
              <a:ext uri="{FF2B5EF4-FFF2-40B4-BE49-F238E27FC236}">
                <a16:creationId xmlns:a16="http://schemas.microsoft.com/office/drawing/2014/main" id="{8B728CCD-2639-461B-9841-57505AC13467}"/>
              </a:ext>
            </a:extLst>
          </p:cNvPr>
          <p:cNvSpPr>
            <a:spLocks noGrp="1"/>
          </p:cNvSpPr>
          <p:nvPr>
            <p:ph sz="quarter" idx="18" hasCustomPrompt="1"/>
          </p:nvPr>
        </p:nvSpPr>
        <p:spPr>
          <a:xfrm>
            <a:off x="342900" y="5514975"/>
            <a:ext cx="8458200" cy="733425"/>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2" name="Appendix Link">
            <a:extLst>
              <a:ext uri="{FF2B5EF4-FFF2-40B4-BE49-F238E27FC236}">
                <a16:creationId xmlns:a16="http://schemas.microsoft.com/office/drawing/2014/main" id="{97057F8C-50AA-46C4-9FEB-90CB82EBCB39}"/>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4" name="Image Credit">
            <a:extLst>
              <a:ext uri="{FF2B5EF4-FFF2-40B4-BE49-F238E27FC236}">
                <a16:creationId xmlns:a16="http://schemas.microsoft.com/office/drawing/2014/main" id="{1623EF09-AD07-4110-9BAD-C19C23C906E2}"/>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407061431"/>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Six Mai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10"/>
            <a:ext cx="8458200" cy="548640"/>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0" y="1904671"/>
            <a:ext cx="8458200" cy="54864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Content Placeholder 3">
            <a:extLst>
              <a:ext uri="{FF2B5EF4-FFF2-40B4-BE49-F238E27FC236}">
                <a16:creationId xmlns:a16="http://schemas.microsoft.com/office/drawing/2014/main" id="{3356A590-66B5-4770-8441-82DC031F56EA}"/>
              </a:ext>
            </a:extLst>
          </p:cNvPr>
          <p:cNvSpPr>
            <a:spLocks noGrp="1"/>
          </p:cNvSpPr>
          <p:nvPr>
            <p:ph sz="quarter" idx="15" hasCustomPrompt="1"/>
          </p:nvPr>
        </p:nvSpPr>
        <p:spPr>
          <a:xfrm>
            <a:off x="342900" y="2532632"/>
            <a:ext cx="8458200" cy="548640"/>
          </a:xfrm>
        </p:spPr>
        <p:txBody>
          <a:bodyPr>
            <a:noAutofit/>
          </a:bodyPr>
          <a:lstStyle>
            <a:lvl1pPr>
              <a:defRPr sz="2400"/>
            </a:lvl1pPr>
            <a:lvl2pPr>
              <a:defRPr sz="2400"/>
            </a:lvl2pPr>
            <a:lvl3pPr marL="640080">
              <a:defRPr sz="2000"/>
            </a:lvl3pPr>
          </a:lstStyle>
          <a:p>
            <a:pPr lvl="0"/>
            <a:r>
              <a:rPr lang="en-US" dirty="0"/>
              <a:t>Slide Content 3</a:t>
            </a:r>
          </a:p>
          <a:p>
            <a:pPr lvl="1"/>
            <a:r>
              <a:rPr lang="en-US" dirty="0"/>
              <a:t>Second level</a:t>
            </a:r>
          </a:p>
          <a:p>
            <a:pPr lvl="2"/>
            <a:r>
              <a:rPr lang="en-US" dirty="0"/>
              <a:t>Third level</a:t>
            </a:r>
          </a:p>
        </p:txBody>
      </p:sp>
      <p:sp>
        <p:nvSpPr>
          <p:cNvPr id="11" name="Content Placeholder 4">
            <a:extLst>
              <a:ext uri="{FF2B5EF4-FFF2-40B4-BE49-F238E27FC236}">
                <a16:creationId xmlns:a16="http://schemas.microsoft.com/office/drawing/2014/main" id="{30BD29E5-BD7B-4CD0-9B09-8F8B24F89FBE}"/>
              </a:ext>
            </a:extLst>
          </p:cNvPr>
          <p:cNvSpPr>
            <a:spLocks noGrp="1"/>
          </p:cNvSpPr>
          <p:nvPr>
            <p:ph sz="quarter" idx="16" hasCustomPrompt="1"/>
          </p:nvPr>
        </p:nvSpPr>
        <p:spPr>
          <a:xfrm>
            <a:off x="342900" y="3160593"/>
            <a:ext cx="8458200" cy="548640"/>
          </a:xfrm>
        </p:spPr>
        <p:txBody>
          <a:bodyPr>
            <a:noAutofit/>
          </a:bodyPr>
          <a:lstStyle>
            <a:lvl1pPr>
              <a:defRPr sz="2400"/>
            </a:lvl1pPr>
            <a:lvl2pPr>
              <a:defRPr sz="2400"/>
            </a:lvl2pPr>
            <a:lvl3pPr marL="640080">
              <a:defRPr sz="2000"/>
            </a:lvl3pPr>
          </a:lstStyle>
          <a:p>
            <a:pPr lvl="0"/>
            <a:r>
              <a:rPr lang="en-US" dirty="0"/>
              <a:t>Slide Content 4</a:t>
            </a:r>
          </a:p>
          <a:p>
            <a:pPr lvl="1"/>
            <a:r>
              <a:rPr lang="en-US" dirty="0"/>
              <a:t>Second level</a:t>
            </a:r>
          </a:p>
          <a:p>
            <a:pPr lvl="2"/>
            <a:r>
              <a:rPr lang="en-US" dirty="0"/>
              <a:t>Third level</a:t>
            </a:r>
          </a:p>
        </p:txBody>
      </p:sp>
      <p:sp>
        <p:nvSpPr>
          <p:cNvPr id="13" name="Content Placeholder 5">
            <a:extLst>
              <a:ext uri="{FF2B5EF4-FFF2-40B4-BE49-F238E27FC236}">
                <a16:creationId xmlns:a16="http://schemas.microsoft.com/office/drawing/2014/main" id="{E908CA92-5DB2-4DC0-937B-1B178AA91781}"/>
              </a:ext>
            </a:extLst>
          </p:cNvPr>
          <p:cNvSpPr>
            <a:spLocks noGrp="1"/>
          </p:cNvSpPr>
          <p:nvPr>
            <p:ph sz="quarter" idx="17" hasCustomPrompt="1"/>
          </p:nvPr>
        </p:nvSpPr>
        <p:spPr>
          <a:xfrm>
            <a:off x="342900" y="3788554"/>
            <a:ext cx="8458200" cy="548640"/>
          </a:xfrm>
        </p:spPr>
        <p:txBody>
          <a:bodyPr>
            <a:noAutofit/>
          </a:bodyPr>
          <a:lstStyle>
            <a:lvl1pPr>
              <a:defRPr sz="2400"/>
            </a:lvl1pPr>
            <a:lvl2pPr>
              <a:defRPr sz="2400"/>
            </a:lvl2pPr>
            <a:lvl3pPr marL="640080">
              <a:defRPr sz="2000"/>
            </a:lvl3pPr>
          </a:lstStyle>
          <a:p>
            <a:pPr lvl="0"/>
            <a:r>
              <a:rPr lang="en-US" dirty="0"/>
              <a:t>Slide Content 5</a:t>
            </a:r>
          </a:p>
          <a:p>
            <a:pPr lvl="1"/>
            <a:r>
              <a:rPr lang="en-US" dirty="0"/>
              <a:t>Second level</a:t>
            </a:r>
          </a:p>
          <a:p>
            <a:pPr lvl="2"/>
            <a:r>
              <a:rPr lang="en-US" dirty="0"/>
              <a:t>Third level</a:t>
            </a:r>
          </a:p>
        </p:txBody>
      </p:sp>
      <p:sp>
        <p:nvSpPr>
          <p:cNvPr id="15" name="Content Placeholder 6">
            <a:extLst>
              <a:ext uri="{FF2B5EF4-FFF2-40B4-BE49-F238E27FC236}">
                <a16:creationId xmlns:a16="http://schemas.microsoft.com/office/drawing/2014/main" id="{8B728CCD-2639-461B-9841-57505AC13467}"/>
              </a:ext>
            </a:extLst>
          </p:cNvPr>
          <p:cNvSpPr>
            <a:spLocks noGrp="1"/>
          </p:cNvSpPr>
          <p:nvPr>
            <p:ph sz="quarter" idx="18" hasCustomPrompt="1"/>
          </p:nvPr>
        </p:nvSpPr>
        <p:spPr>
          <a:xfrm>
            <a:off x="342900" y="4416515"/>
            <a:ext cx="8458200" cy="548640"/>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2" name="Content Placeholder 7">
            <a:extLst>
              <a:ext uri="{FF2B5EF4-FFF2-40B4-BE49-F238E27FC236}">
                <a16:creationId xmlns:a16="http://schemas.microsoft.com/office/drawing/2014/main" id="{8B728CCD-2639-461B-9841-57505AC13467}"/>
              </a:ext>
            </a:extLst>
          </p:cNvPr>
          <p:cNvSpPr>
            <a:spLocks noGrp="1"/>
          </p:cNvSpPr>
          <p:nvPr>
            <p:ph sz="quarter" idx="19" hasCustomPrompt="1"/>
          </p:nvPr>
        </p:nvSpPr>
        <p:spPr>
          <a:xfrm>
            <a:off x="342900" y="5044476"/>
            <a:ext cx="8458200" cy="548640"/>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4" name="Content Placeholder 8">
            <a:extLst>
              <a:ext uri="{FF2B5EF4-FFF2-40B4-BE49-F238E27FC236}">
                <a16:creationId xmlns:a16="http://schemas.microsoft.com/office/drawing/2014/main" id="{8B728CCD-2639-461B-9841-57505AC13467}"/>
              </a:ext>
            </a:extLst>
          </p:cNvPr>
          <p:cNvSpPr>
            <a:spLocks noGrp="1"/>
          </p:cNvSpPr>
          <p:nvPr>
            <p:ph sz="quarter" idx="20" hasCustomPrompt="1"/>
          </p:nvPr>
        </p:nvSpPr>
        <p:spPr>
          <a:xfrm>
            <a:off x="342900" y="5672435"/>
            <a:ext cx="8458200" cy="548640"/>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8" name="Appendix Link">
            <a:extLst>
              <a:ext uri="{FF2B5EF4-FFF2-40B4-BE49-F238E27FC236}">
                <a16:creationId xmlns:a16="http://schemas.microsoft.com/office/drawing/2014/main" id="{F163B4E1-5D46-44BE-A972-DA38306E845F}"/>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9" name="Image Credit">
            <a:extLst>
              <a:ext uri="{FF2B5EF4-FFF2-40B4-BE49-F238E27FC236}">
                <a16:creationId xmlns:a16="http://schemas.microsoft.com/office/drawing/2014/main" id="{11CF0136-AD06-4EAE-ADD1-CB06BEFD9BF1}"/>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1033996819"/>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losingSlide">
    <p:spTree>
      <p:nvGrpSpPr>
        <p:cNvPr id="1" name=""/>
        <p:cNvGrpSpPr/>
        <p:nvPr/>
      </p:nvGrpSpPr>
      <p:grpSpPr>
        <a:xfrm>
          <a:off x="0" y="0"/>
          <a:ext cx="0" cy="0"/>
          <a:chOff x="0" y="0"/>
          <a:chExt cx="0" cy="0"/>
        </a:xfrm>
      </p:grpSpPr>
      <p:sp>
        <p:nvSpPr>
          <p:cNvPr id="2" name="Hidden Slide Title">
            <a:extLst>
              <a:ext uri="{FF2B5EF4-FFF2-40B4-BE49-F238E27FC236}">
                <a16:creationId xmlns:a16="http://schemas.microsoft.com/office/drawing/2014/main" id="{D3229D0C-04EF-482F-B26C-8D49CD33DBE3}"/>
              </a:ext>
            </a:extLst>
          </p:cNvPr>
          <p:cNvSpPr>
            <a:spLocks noGrp="1"/>
          </p:cNvSpPr>
          <p:nvPr>
            <p:ph type="title" hasCustomPrompt="1"/>
          </p:nvPr>
        </p:nvSpPr>
        <p:spPr>
          <a:xfrm>
            <a:off x="3425949" y="418391"/>
            <a:ext cx="2292103" cy="291823"/>
          </a:xfrm>
          <a:prstGeom prst="rect">
            <a:avLst/>
          </a:prstGeom>
        </p:spPr>
        <p:txBody>
          <a:bodyPr/>
          <a:lstStyle>
            <a:lvl1pPr>
              <a:defRPr>
                <a:solidFill>
                  <a:schemeClr val="tx1"/>
                </a:solidFill>
              </a:defRPr>
            </a:lvl1pPr>
          </a:lstStyle>
          <a:p>
            <a:r>
              <a:rPr lang="en-US" dirty="0"/>
              <a:t>Add hidden title here </a:t>
            </a:r>
          </a:p>
        </p:txBody>
      </p:sp>
      <p:pic>
        <p:nvPicPr>
          <p:cNvPr id="6" name="MGH Logo">
            <a:extLst>
              <a:ext uri="{FF2B5EF4-FFF2-40B4-BE49-F238E27FC236}">
                <a16:creationId xmlns:a16="http://schemas.microsoft.com/office/drawing/2014/main" id="{60DCFDF5-2A5B-440E-888A-BC0BFEF9FF5F}"/>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3350211" y="1005697"/>
            <a:ext cx="2443579" cy="2443579"/>
          </a:xfrm>
          <a:prstGeom prst="rect">
            <a:avLst/>
          </a:prstGeom>
        </p:spPr>
      </p:pic>
      <p:sp>
        <p:nvSpPr>
          <p:cNvPr id="3" name="Long Copyright">
            <a:extLst>
              <a:ext uri="{FF2B5EF4-FFF2-40B4-BE49-F238E27FC236}">
                <a16:creationId xmlns:a16="http://schemas.microsoft.com/office/drawing/2014/main" id="{9AB572CE-E262-4FA6-8D47-02F068ADD1BE}"/>
              </a:ext>
            </a:extLst>
          </p:cNvPr>
          <p:cNvSpPr>
            <a:spLocks noGrp="1"/>
          </p:cNvSpPr>
          <p:nvPr>
            <p:ph type="ftr" sz="quarter" idx="10"/>
          </p:nvPr>
        </p:nvSpPr>
        <p:spPr>
          <a:xfrm>
            <a:off x="0" y="6487064"/>
            <a:ext cx="9144000" cy="370936"/>
          </a:xfrm>
        </p:spPr>
        <p:txBody>
          <a:bodyPr/>
          <a:lstStyle>
            <a:lvl1pPr algn="ctr">
              <a:defRPr/>
            </a:lvl1pPr>
          </a:lstStyle>
          <a:p>
            <a:pPr defTabSz="457200">
              <a:spcBef>
                <a:spcPct val="20000"/>
              </a:spcBef>
              <a:defRPr/>
            </a:pPr>
            <a:r>
              <a:rPr lang="en-US" dirty="0"/>
              <a:t>© &lt; add the year&gt; McGraw Hill. All rights reserved. Authorized only for instructor use in the classroom.</a:t>
            </a:r>
          </a:p>
          <a:p>
            <a:pPr defTabSz="457200">
              <a:spcBef>
                <a:spcPct val="20000"/>
              </a:spcBef>
              <a:defRPr/>
            </a:pPr>
            <a:r>
              <a:rPr lang="en-US" dirty="0"/>
              <a:t>No reproduction or further distribution permitted without the prior written consent of McGraw Hill.</a:t>
            </a:r>
          </a:p>
        </p:txBody>
      </p:sp>
      <p:sp>
        <p:nvSpPr>
          <p:cNvPr id="9" name="MGH Tagline">
            <a:extLst>
              <a:ext uri="{FF2B5EF4-FFF2-40B4-BE49-F238E27FC236}">
                <a16:creationId xmlns:a16="http://schemas.microsoft.com/office/drawing/2014/main" id="{F040BF5C-A78D-440C-93DF-72F3F641F3F1}"/>
              </a:ext>
            </a:extLst>
          </p:cNvPr>
          <p:cNvSpPr txBox="1"/>
          <p:nvPr userDrawn="1"/>
        </p:nvSpPr>
        <p:spPr>
          <a:xfrm>
            <a:off x="1730746" y="3796682"/>
            <a:ext cx="5682508" cy="4690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40" normalizeH="0" baseline="0" noProof="0" dirty="0">
                <a:ln>
                  <a:noFill/>
                </a:ln>
                <a:solidFill>
                  <a:srgbClr val="000000"/>
                </a:solidFill>
                <a:effectLst/>
                <a:uLnTx/>
                <a:uFillTx/>
                <a:latin typeface="Arial" panose="020B0604020202020204" pitchFamily="34" charset="0"/>
                <a:ea typeface="Calibri" panose="020F0502020204030204" pitchFamily="34" charset="0"/>
                <a:cs typeface="+mn-cs"/>
              </a:rPr>
              <a:t>Because learning changes everything.</a:t>
            </a:r>
            <a:r>
              <a:rPr kumimoji="0" lang="en-US" sz="1400" b="0" i="0" u="none" strike="noStrike" kern="1200" cap="none" spc="40" normalizeH="0" baseline="60000" noProof="0" dirty="0">
                <a:ln>
                  <a:noFill/>
                </a:ln>
                <a:solidFill>
                  <a:srgbClr val="000000"/>
                </a:solidFill>
                <a:effectLst/>
                <a:uLnTx/>
                <a:uFillTx/>
                <a:latin typeface="Arial" panose="020B0604020202020204" pitchFamily="34" charset="0"/>
                <a:ea typeface="Calibri" panose="020F0502020204030204" pitchFamily="34" charset="0"/>
                <a:cs typeface="+mn-cs"/>
              </a:rPr>
              <a:t>®</a:t>
            </a:r>
            <a:endParaRPr kumimoji="0" lang="en-US" sz="2400" b="0" i="0" u="none" strike="noStrike" kern="1200" cap="none" spc="40" normalizeH="0" baseline="60000" noProof="0" dirty="0">
              <a:ln>
                <a:noFill/>
              </a:ln>
              <a:solidFill>
                <a:srgbClr val="000000"/>
              </a:solidFill>
              <a:effectLst/>
              <a:uLnTx/>
              <a:uFillTx/>
              <a:latin typeface="+mn-lt"/>
              <a:ea typeface="+mn-ea"/>
              <a:cs typeface="+mn-cs"/>
            </a:endParaRPr>
          </a:p>
        </p:txBody>
      </p:sp>
      <p:sp>
        <p:nvSpPr>
          <p:cNvPr id="10" name="MGH URL">
            <a:extLst>
              <a:ext uri="{FF2B5EF4-FFF2-40B4-BE49-F238E27FC236}">
                <a16:creationId xmlns:a16="http://schemas.microsoft.com/office/drawing/2014/main" id="{2215B5DD-E18E-478F-81B9-79BA83A9A251}"/>
              </a:ext>
            </a:extLst>
          </p:cNvPr>
          <p:cNvSpPr txBox="1"/>
          <p:nvPr userDrawn="1"/>
        </p:nvSpPr>
        <p:spPr>
          <a:xfrm>
            <a:off x="3269085" y="5329121"/>
            <a:ext cx="2605831"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mn-lt"/>
                <a:ea typeface="+mn-ea"/>
                <a:cs typeface="+mn-cs"/>
              </a:rPr>
              <a:t>www.mheducation.com</a:t>
            </a:r>
            <a:endParaRPr kumimoji="0" lang="en-US" sz="2000" b="0" i="0" u="none" strike="noStrike" kern="1200" cap="none" spc="0" normalizeH="0" baseline="0" noProof="0" dirty="0">
              <a:ln>
                <a:noFill/>
              </a:ln>
              <a:solidFill>
                <a:srgbClr val="000000"/>
              </a:solidFill>
              <a:effectLst/>
              <a:uLnTx/>
              <a:uFillTx/>
              <a:latin typeface="+mn-lt"/>
              <a:ea typeface="+mn-ea"/>
              <a:cs typeface="+mn-cs"/>
            </a:endParaRPr>
          </a:p>
        </p:txBody>
      </p:sp>
    </p:spTree>
    <p:extLst>
      <p:ext uri="{BB962C8B-B14F-4D97-AF65-F5344CB8AC3E}">
        <p14:creationId xmlns:p14="http://schemas.microsoft.com/office/powerpoint/2010/main" val="7443668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ppendixDivi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6CA9270-FD0E-4B64-B0D8-24095E6A2959}"/>
              </a:ext>
            </a:extLst>
          </p:cNvPr>
          <p:cNvSpPr>
            <a:spLocks noGrp="1"/>
          </p:cNvSpPr>
          <p:nvPr>
            <p:ph type="title" hasCustomPrompt="1"/>
          </p:nvPr>
        </p:nvSpPr>
        <p:spPr>
          <a:xfrm>
            <a:off x="342899" y="2366309"/>
            <a:ext cx="7696919" cy="526936"/>
          </a:xfrm>
          <a:prstGeom prst="rect">
            <a:avLst/>
          </a:prstGeom>
        </p:spPr>
        <p:txBody>
          <a:bodyPr anchor="ctr"/>
          <a:lstStyle>
            <a:lvl1pPr>
              <a:defRPr/>
            </a:lvl1pPr>
          </a:lstStyle>
          <a:p>
            <a:r>
              <a:rPr lang="en-US" dirty="0"/>
              <a:t>Accessibility Content: Text Alternatives for Images</a:t>
            </a:r>
          </a:p>
        </p:txBody>
      </p:sp>
    </p:spTree>
    <p:extLst>
      <p:ext uri="{BB962C8B-B14F-4D97-AF65-F5344CB8AC3E}">
        <p14:creationId xmlns:p14="http://schemas.microsoft.com/office/powerpoint/2010/main" val="36925710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Misc. Divi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C0136BE0-3F2D-44D5-B125-B7A30D2C8896}"/>
              </a:ext>
            </a:extLst>
          </p:cNvPr>
          <p:cNvSpPr>
            <a:spLocks noGrp="1"/>
          </p:cNvSpPr>
          <p:nvPr>
            <p:ph type="title"/>
          </p:nvPr>
        </p:nvSpPr>
        <p:spPr>
          <a:xfrm>
            <a:off x="339450" y="117244"/>
            <a:ext cx="6065851" cy="730970"/>
          </a:xfrm>
          <a:prstGeom prst="rect">
            <a:avLst/>
          </a:prstGeom>
        </p:spPr>
        <p:txBody>
          <a:bodyPr/>
          <a:lstStyle/>
          <a:p>
            <a:r>
              <a:rPr lang="en-US" dirty="0"/>
              <a:t>Click to edit Master title style</a:t>
            </a:r>
          </a:p>
        </p:txBody>
      </p:sp>
      <p:sp>
        <p:nvSpPr>
          <p:cNvPr id="5" name="Content Placeholder">
            <a:extLst>
              <a:ext uri="{FF2B5EF4-FFF2-40B4-BE49-F238E27FC236}">
                <a16:creationId xmlns:a16="http://schemas.microsoft.com/office/drawing/2014/main" id="{DA8444E8-1445-4AB7-85DD-90449330C005}"/>
              </a:ext>
            </a:extLst>
          </p:cNvPr>
          <p:cNvSpPr>
            <a:spLocks noGrp="1"/>
          </p:cNvSpPr>
          <p:nvPr>
            <p:ph sz="quarter" idx="11" hasCustomPrompt="1"/>
          </p:nvPr>
        </p:nvSpPr>
        <p:spPr>
          <a:xfrm>
            <a:off x="342900" y="1973249"/>
            <a:ext cx="6477000" cy="4343400"/>
          </a:xfrm>
        </p:spPr>
        <p:txBody>
          <a:bodyPr/>
          <a:lstStyle>
            <a:lvl1pPr>
              <a:defRPr/>
            </a:lvl1pPr>
            <a:lvl2pPr marL="344488" indent="-342900">
              <a:buFont typeface="Arial" panose="020B0604020202020204" pitchFamily="34" charset="0"/>
              <a:buChar char="•"/>
              <a:defRPr/>
            </a:lvl2pPr>
            <a:lvl3pPr>
              <a:defRPr/>
            </a:lvl3pPr>
            <a:lvl4pPr>
              <a:defRPr/>
            </a:lvl4pPr>
          </a:lstStyle>
          <a:p>
            <a:pPr lvl="0"/>
            <a:r>
              <a:rPr lang="en-US" dirty="0"/>
              <a:t>Slide Content</a:t>
            </a:r>
          </a:p>
          <a:p>
            <a:pPr lvl="2"/>
            <a:r>
              <a:rPr lang="en-US" dirty="0"/>
              <a:t>Second level</a:t>
            </a:r>
          </a:p>
          <a:p>
            <a:pPr lvl="3"/>
            <a:r>
              <a:rPr lang="en-US" dirty="0"/>
              <a:t>Third level</a:t>
            </a:r>
          </a:p>
        </p:txBody>
      </p:sp>
    </p:spTree>
    <p:extLst>
      <p:ext uri="{BB962C8B-B14F-4D97-AF65-F5344CB8AC3E}">
        <p14:creationId xmlns:p14="http://schemas.microsoft.com/office/powerpoint/2010/main" val="44541601"/>
      </p:ext>
    </p:extLst>
  </p:cSld>
  <p:clrMapOvr>
    <a:masterClrMapping/>
  </p:clrMapOvr>
  <p:extLst mod="1">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ppendix-One Placehol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6" name="Return to main slide Link 1">
            <a:extLst>
              <a:ext uri="{FF2B5EF4-FFF2-40B4-BE49-F238E27FC236}">
                <a16:creationId xmlns:a16="http://schemas.microsoft.com/office/drawing/2014/main" id="{F538FEEA-434F-404A-8A40-5F717D6CB596}"/>
              </a:ext>
            </a:extLst>
          </p:cNvPr>
          <p:cNvSpPr>
            <a:spLocks noGrp="1"/>
          </p:cNvSpPr>
          <p:nvPr>
            <p:ph type="body" sz="quarter" idx="14" hasCustomPrompt="1"/>
          </p:nvPr>
        </p:nvSpPr>
        <p:spPr>
          <a:xfrm>
            <a:off x="3081587" y="1068234"/>
            <a:ext cx="2980826" cy="225425"/>
          </a:xfrm>
        </p:spPr>
        <p:txBody>
          <a:bodyPr anchor="ctr">
            <a:noAutofit/>
          </a:bodyPr>
          <a:lstStyle>
            <a:lvl1pPr algn="ctr">
              <a:defRPr sz="1200"/>
            </a:lvl1pPr>
          </a:lstStyle>
          <a:p>
            <a:pPr lvl="0"/>
            <a:r>
              <a:rPr lang="en-US" dirty="0"/>
              <a:t>Return to parent-slide containing images.</a:t>
            </a:r>
          </a:p>
        </p:txBody>
      </p:sp>
      <p:sp>
        <p:nvSpPr>
          <p:cNvPr id="4" name="Content Placeholder 3">
            <a:extLst>
              <a:ext uri="{FF2B5EF4-FFF2-40B4-BE49-F238E27FC236}">
                <a16:creationId xmlns:a16="http://schemas.microsoft.com/office/drawing/2014/main" id="{0F99ECE4-CEB6-4518-B036-709D64B27AE0}"/>
              </a:ext>
            </a:extLst>
          </p:cNvPr>
          <p:cNvSpPr>
            <a:spLocks noGrp="1"/>
          </p:cNvSpPr>
          <p:nvPr>
            <p:ph sz="quarter" idx="16" hasCustomPrompt="1"/>
          </p:nvPr>
        </p:nvSpPr>
        <p:spPr>
          <a:xfrm>
            <a:off x="342900" y="1371601"/>
            <a:ext cx="8458200" cy="4873752"/>
          </a:xfrm>
        </p:spPr>
        <p:txBody>
          <a:bodyPr>
            <a:noAutofit/>
          </a:bodyPr>
          <a:lstStyle>
            <a:lvl1pPr>
              <a:defRPr/>
            </a:lvl1pPr>
          </a:lstStyle>
          <a:p>
            <a:pPr lvl="0"/>
            <a:r>
              <a:rPr lang="en-US" dirty="0"/>
              <a:t>Slide Content</a:t>
            </a:r>
          </a:p>
          <a:p>
            <a:pPr lvl="1"/>
            <a:r>
              <a:rPr lang="en-US" dirty="0"/>
              <a:t>Second level</a:t>
            </a:r>
          </a:p>
          <a:p>
            <a:pPr lvl="2"/>
            <a:r>
              <a:rPr lang="en-US" dirty="0"/>
              <a:t>Third level</a:t>
            </a:r>
          </a:p>
        </p:txBody>
      </p:sp>
      <p:sp>
        <p:nvSpPr>
          <p:cNvPr id="8" name="Return to main slide Link 2">
            <a:extLst>
              <a:ext uri="{FF2B5EF4-FFF2-40B4-BE49-F238E27FC236}">
                <a16:creationId xmlns:a16="http://schemas.microsoft.com/office/drawing/2014/main" id="{9B134E77-CDFC-4241-959A-BAF4C2ADE209}"/>
              </a:ext>
            </a:extLst>
          </p:cNvPr>
          <p:cNvSpPr>
            <a:spLocks noGrp="1"/>
          </p:cNvSpPr>
          <p:nvPr>
            <p:ph type="body" sz="quarter" idx="17" hasCustomPrompt="1"/>
          </p:nvPr>
        </p:nvSpPr>
        <p:spPr>
          <a:xfrm>
            <a:off x="3070946" y="6350211"/>
            <a:ext cx="2980944" cy="228600"/>
          </a:xfrm>
        </p:spPr>
        <p:txBody>
          <a:bodyPr anchor="ctr">
            <a:noAutofit/>
          </a:bodyPr>
          <a:lstStyle>
            <a:lvl1pPr algn="ctr">
              <a:defRPr sz="1200"/>
            </a:lvl1pPr>
          </a:lstStyle>
          <a:p>
            <a:pPr lvl="0"/>
            <a:r>
              <a:rPr lang="en-IN" dirty="0"/>
              <a:t>Return to parent-slide containing images.</a:t>
            </a:r>
          </a:p>
        </p:txBody>
      </p:sp>
    </p:spTree>
    <p:extLst>
      <p:ext uri="{BB962C8B-B14F-4D97-AF65-F5344CB8AC3E}">
        <p14:creationId xmlns:p14="http://schemas.microsoft.com/office/powerpoint/2010/main" val="842702864"/>
      </p:ext>
    </p:extLst>
  </p:cSld>
  <p:clrMapOvr>
    <a:masterClrMapping/>
  </p:clrMapOvr>
  <p:extLst mod="1">
    <p:ext uri="{DCECCB84-F9BA-43D5-87BE-67443E8EF086}">
      <p15:sldGuideLst xmlns:p15="http://schemas.microsoft.com/office/powerpoint/2012/main">
        <p15:guide id="1" pos="2880">
          <p15:clr>
            <a:srgbClr val="FBAE40"/>
          </p15:clr>
        </p15:guide>
        <p15:guide id="2" orient="horz" pos="360">
          <p15:clr>
            <a:srgbClr val="FBAE40"/>
          </p15:clr>
        </p15:guide>
        <p15:guide id="3" pos="264">
          <p15:clr>
            <a:srgbClr val="FBAE40"/>
          </p15:clr>
        </p15:guide>
        <p15:guide id="4" orient="horz" pos="216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ppendix-Two Comparison Placeholders With Identifi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9" name="Return to main slide Link 1">
            <a:extLst>
              <a:ext uri="{FF2B5EF4-FFF2-40B4-BE49-F238E27FC236}">
                <a16:creationId xmlns:a16="http://schemas.microsoft.com/office/drawing/2014/main" id="{29651301-3A88-4CBC-9B7F-A569599DC51F}"/>
              </a:ext>
            </a:extLst>
          </p:cNvPr>
          <p:cNvSpPr>
            <a:spLocks noGrp="1"/>
          </p:cNvSpPr>
          <p:nvPr>
            <p:ph type="body" sz="quarter" idx="13" hasCustomPrompt="1"/>
          </p:nvPr>
        </p:nvSpPr>
        <p:spPr>
          <a:xfrm>
            <a:off x="3081528" y="1059828"/>
            <a:ext cx="2980944" cy="228600"/>
          </a:xfrm>
          <a:prstGeom prst="rect">
            <a:avLst/>
          </a:prstGeom>
        </p:spPr>
        <p:txBody>
          <a:bodyPr vert="horz" lIns="91440" tIns="45720" rIns="91440" bIns="45720" rtlCol="0" anchor="ctr">
            <a:noAutofit/>
          </a:bodyPr>
          <a:lstStyle>
            <a:lvl1pPr>
              <a:defRPr lang="en-US" sz="1200" dirty="0"/>
            </a:lvl1pPr>
          </a:lstStyle>
          <a:p>
            <a:pPr lvl="0" algn="ctr"/>
            <a:r>
              <a:rPr lang="en-US" dirty="0"/>
              <a:t>Return to parent-slide containing images.</a:t>
            </a:r>
          </a:p>
        </p:txBody>
      </p:sp>
      <p:sp>
        <p:nvSpPr>
          <p:cNvPr id="4" name="Image Identifier 1">
            <a:extLst>
              <a:ext uri="{FF2B5EF4-FFF2-40B4-BE49-F238E27FC236}">
                <a16:creationId xmlns:a16="http://schemas.microsoft.com/office/drawing/2014/main" id="{06B6FD09-21E6-4C44-B034-2825B085D9AB}"/>
              </a:ext>
            </a:extLst>
          </p:cNvPr>
          <p:cNvSpPr>
            <a:spLocks noGrp="1"/>
          </p:cNvSpPr>
          <p:nvPr>
            <p:ph type="body" sz="quarter" idx="17" hasCustomPrompt="1"/>
          </p:nvPr>
        </p:nvSpPr>
        <p:spPr>
          <a:xfrm>
            <a:off x="365125" y="1410562"/>
            <a:ext cx="4078224" cy="393192"/>
          </a:xfrm>
        </p:spPr>
        <p:txBody>
          <a:bodyPr>
            <a:noAutofit/>
          </a:bodyPr>
          <a:lstStyle>
            <a:lvl1pPr>
              <a:defRPr/>
            </a:lvl1pPr>
          </a:lstStyle>
          <a:p>
            <a:pPr lvl="0"/>
            <a:r>
              <a:rPr lang="en-US" dirty="0"/>
              <a:t>Image Identifier 1</a:t>
            </a:r>
          </a:p>
        </p:txBody>
      </p:sp>
      <p:sp>
        <p:nvSpPr>
          <p:cNvPr id="12" name="Content Placeholder 1">
            <a:extLst>
              <a:ext uri="{FF2B5EF4-FFF2-40B4-BE49-F238E27FC236}">
                <a16:creationId xmlns:a16="http://schemas.microsoft.com/office/drawing/2014/main" id="{211AB556-A79C-4FDF-BD73-C1AB72D9590A}"/>
              </a:ext>
            </a:extLst>
          </p:cNvPr>
          <p:cNvSpPr>
            <a:spLocks noGrp="1"/>
          </p:cNvSpPr>
          <p:nvPr>
            <p:ph sz="quarter" idx="18" hasCustomPrompt="1"/>
          </p:nvPr>
        </p:nvSpPr>
        <p:spPr>
          <a:xfrm>
            <a:off x="342900" y="1933303"/>
            <a:ext cx="4078224" cy="4315968"/>
          </a:xfrm>
        </p:spPr>
        <p:txBody>
          <a:bodyPr>
            <a:noAutofit/>
          </a:bodyPr>
          <a:lstStyle>
            <a:lvl1pPr>
              <a:defRPr/>
            </a:lvl1pPr>
          </a:lstStyle>
          <a:p>
            <a:pPr lvl="0"/>
            <a:r>
              <a:rPr lang="en-US" dirty="0"/>
              <a:t>Slide Content</a:t>
            </a:r>
          </a:p>
          <a:p>
            <a:pPr lvl="1"/>
            <a:r>
              <a:rPr lang="en-US" dirty="0"/>
              <a:t>Second level</a:t>
            </a:r>
          </a:p>
          <a:p>
            <a:pPr lvl="2"/>
            <a:r>
              <a:rPr lang="en-US" dirty="0"/>
              <a:t>Third level</a:t>
            </a:r>
          </a:p>
        </p:txBody>
      </p:sp>
      <p:sp>
        <p:nvSpPr>
          <p:cNvPr id="14" name="Image Identifier 2">
            <a:extLst>
              <a:ext uri="{FF2B5EF4-FFF2-40B4-BE49-F238E27FC236}">
                <a16:creationId xmlns:a16="http://schemas.microsoft.com/office/drawing/2014/main" id="{8126F7C8-57F8-404E-8B7F-DFB94AEB3363}"/>
              </a:ext>
            </a:extLst>
          </p:cNvPr>
          <p:cNvSpPr>
            <a:spLocks noGrp="1"/>
          </p:cNvSpPr>
          <p:nvPr>
            <p:ph type="body" sz="quarter" idx="19" hasCustomPrompt="1"/>
          </p:nvPr>
        </p:nvSpPr>
        <p:spPr>
          <a:xfrm>
            <a:off x="4715145" y="1410562"/>
            <a:ext cx="4078224" cy="393192"/>
          </a:xfrm>
        </p:spPr>
        <p:txBody>
          <a:bodyPr>
            <a:noAutofit/>
          </a:bodyPr>
          <a:lstStyle>
            <a:lvl1pPr>
              <a:defRPr/>
            </a:lvl1pPr>
          </a:lstStyle>
          <a:p>
            <a:pPr lvl="0"/>
            <a:r>
              <a:rPr lang="en-US" dirty="0"/>
              <a:t>Image Identifier 2</a:t>
            </a:r>
          </a:p>
        </p:txBody>
      </p:sp>
      <p:sp>
        <p:nvSpPr>
          <p:cNvPr id="16" name="Content Placeholder 2">
            <a:extLst>
              <a:ext uri="{FF2B5EF4-FFF2-40B4-BE49-F238E27FC236}">
                <a16:creationId xmlns:a16="http://schemas.microsoft.com/office/drawing/2014/main" id="{241441BC-54C7-474E-887C-32AF8F737FA5}"/>
              </a:ext>
            </a:extLst>
          </p:cNvPr>
          <p:cNvSpPr>
            <a:spLocks noGrp="1"/>
          </p:cNvSpPr>
          <p:nvPr>
            <p:ph sz="quarter" idx="20" hasCustomPrompt="1"/>
          </p:nvPr>
        </p:nvSpPr>
        <p:spPr>
          <a:xfrm>
            <a:off x="4722876" y="1932432"/>
            <a:ext cx="4078224" cy="4315968"/>
          </a:xfrm>
        </p:spPr>
        <p:txBody>
          <a:bodyPr>
            <a:noAutofit/>
          </a:bodyPr>
          <a:lstStyle>
            <a:lvl1pPr>
              <a:defRPr/>
            </a:lvl1pPr>
          </a:lstStyle>
          <a:p>
            <a:pPr lvl="0"/>
            <a:r>
              <a:rPr lang="en-US" dirty="0"/>
              <a:t>Slide Content 2</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18" name="Return to main slide Link 2">
            <a:extLst>
              <a:ext uri="{FF2B5EF4-FFF2-40B4-BE49-F238E27FC236}">
                <a16:creationId xmlns:a16="http://schemas.microsoft.com/office/drawing/2014/main" id="{B9537776-81D3-4405-934B-448730728479}"/>
              </a:ext>
            </a:extLst>
          </p:cNvPr>
          <p:cNvSpPr>
            <a:spLocks noGrp="1"/>
          </p:cNvSpPr>
          <p:nvPr>
            <p:ph type="body" sz="quarter" idx="21" hasCustomPrompt="1"/>
          </p:nvPr>
        </p:nvSpPr>
        <p:spPr>
          <a:xfrm>
            <a:off x="3081528" y="6348550"/>
            <a:ext cx="2980944" cy="228600"/>
          </a:xfrm>
        </p:spPr>
        <p:txBody>
          <a:bodyPr anchor="ctr">
            <a:noAutofit/>
          </a:bodyPr>
          <a:lstStyle>
            <a:lvl1pPr algn="ctr">
              <a:defRPr sz="1200"/>
            </a:lvl1pPr>
          </a:lstStyle>
          <a:p>
            <a:pPr lvl="0"/>
            <a:r>
              <a:rPr lang="en-IN" dirty="0"/>
              <a:t>Return to parent-slide containing images.</a:t>
            </a:r>
          </a:p>
        </p:txBody>
      </p:sp>
    </p:spTree>
    <p:extLst>
      <p:ext uri="{BB962C8B-B14F-4D97-AF65-F5344CB8AC3E}">
        <p14:creationId xmlns:p14="http://schemas.microsoft.com/office/powerpoint/2010/main" val="2505933215"/>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3" pos="2880">
          <p15:clr>
            <a:srgbClr val="FBAE40"/>
          </p15:clr>
        </p15:guide>
        <p15:guide id="4" pos="2976">
          <p15:clr>
            <a:srgbClr val="FBAE40"/>
          </p15:clr>
        </p15:guide>
        <p15:guide id="5" pos="2784">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One Main Placehol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8458200" cy="49716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Appendix Link">
            <a:extLst>
              <a:ext uri="{FF2B5EF4-FFF2-40B4-BE49-F238E27FC236}">
                <a16:creationId xmlns:a16="http://schemas.microsoft.com/office/drawing/2014/main" id="{3D2E3074-2DB7-4FC8-BF3F-B9711E20A3B5}"/>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8" name="Image Credit">
            <a:extLst>
              <a:ext uri="{FF2B5EF4-FFF2-40B4-BE49-F238E27FC236}">
                <a16:creationId xmlns:a16="http://schemas.microsoft.com/office/drawing/2014/main" id="{3341AD32-57DF-4473-A010-15DBF087AC92}"/>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2967151312"/>
      </p:ext>
    </p:extLst>
  </p:cSld>
  <p:clrMapOvr>
    <a:masterClrMapping/>
  </p:clrMapOvr>
  <p:extLst mod="1">
    <p:ext uri="{DCECCB84-F9BA-43D5-87BE-67443E8EF086}">
      <p15:sldGuideLst xmlns:p15="http://schemas.microsoft.com/office/powerpoint/2012/main">
        <p15:guide id="1" pos="2880">
          <p15:clr>
            <a:srgbClr val="FBAE40"/>
          </p15:clr>
        </p15:guide>
        <p15:guide id="2" orient="horz" pos="360">
          <p15:clr>
            <a:srgbClr val="FBAE40"/>
          </p15:clr>
        </p15:guide>
        <p15:guide id="3" pos="264">
          <p15:clr>
            <a:srgbClr val="FBAE40"/>
          </p15:clr>
        </p15:guide>
        <p15:guide id="4" orient="horz" pos="216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Horizontal Mai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8458200" cy="28380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0" y="4343400"/>
            <a:ext cx="8458200" cy="1905000"/>
          </a:xfrm>
        </p:spPr>
        <p:txBody>
          <a:bodyPr>
            <a:noAutofit/>
          </a:bodyPr>
          <a:lstStyle>
            <a:lvl1pPr>
              <a:defRPr sz="2400"/>
            </a:lvl1pPr>
            <a:lvl2pPr>
              <a:defRPr sz="2400"/>
            </a:lvl2pPr>
            <a:lvl3pPr marL="640080">
              <a:defRPr sz="2000"/>
            </a:lvl3pPr>
            <a:lvl4pPr marL="455613" indent="0">
              <a:buNone/>
              <a:defRPr/>
            </a:lvl4pPr>
          </a:lstStyle>
          <a:p>
            <a:pPr lvl="0"/>
            <a:r>
              <a:rPr lang="en-US" dirty="0"/>
              <a:t>Slide Content 2</a:t>
            </a:r>
          </a:p>
          <a:p>
            <a:pPr lvl="1"/>
            <a:r>
              <a:rPr lang="en-US" dirty="0"/>
              <a:t>Second level</a:t>
            </a:r>
          </a:p>
          <a:p>
            <a:pPr lvl="2"/>
            <a:r>
              <a:rPr lang="en-US" dirty="0"/>
              <a:t>Third level</a:t>
            </a:r>
          </a:p>
        </p:txBody>
      </p:sp>
      <p:sp>
        <p:nvSpPr>
          <p:cNvPr id="8" name="Appendix Link">
            <a:extLst>
              <a:ext uri="{FF2B5EF4-FFF2-40B4-BE49-F238E27FC236}">
                <a16:creationId xmlns:a16="http://schemas.microsoft.com/office/drawing/2014/main" id="{BA2E2FDB-1128-47F8-861C-736E66873753}"/>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0" name="Image Credit">
            <a:extLst>
              <a:ext uri="{FF2B5EF4-FFF2-40B4-BE49-F238E27FC236}">
                <a16:creationId xmlns:a16="http://schemas.microsoft.com/office/drawing/2014/main" id="{96D29D1D-52C5-415C-8F04-01A8F1203347}"/>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1525670837"/>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wo Compariso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4076700" cy="49716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4724400" y="1257300"/>
            <a:ext cx="4076700" cy="499110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Appendix Link">
            <a:extLst>
              <a:ext uri="{FF2B5EF4-FFF2-40B4-BE49-F238E27FC236}">
                <a16:creationId xmlns:a16="http://schemas.microsoft.com/office/drawing/2014/main" id="{4AE6E6E7-EF0D-4B16-A430-D3E949F0A825}"/>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0" name="Image Credit">
            <a:extLst>
              <a:ext uri="{FF2B5EF4-FFF2-40B4-BE49-F238E27FC236}">
                <a16:creationId xmlns:a16="http://schemas.microsoft.com/office/drawing/2014/main" id="{67124AF1-AD81-4125-B6A8-174BC6E5DB6C}"/>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104648527"/>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3" pos="2880">
          <p15:clr>
            <a:srgbClr val="FBAE40"/>
          </p15:clr>
        </p15:guide>
        <p15:guide id="4" pos="2976">
          <p15:clr>
            <a:srgbClr val="FBAE40"/>
          </p15:clr>
        </p15:guide>
        <p15:guide id="5" pos="2784">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W/Cover">
    <p:spTree>
      <p:nvGrpSpPr>
        <p:cNvPr id="1" name=""/>
        <p:cNvGrpSpPr/>
        <p:nvPr/>
      </p:nvGrpSpPr>
      <p:grpSpPr>
        <a:xfrm>
          <a:off x="0" y="0"/>
          <a:ext cx="0" cy="0"/>
          <a:chOff x="0" y="0"/>
          <a:chExt cx="0" cy="0"/>
        </a:xfrm>
      </p:grpSpPr>
      <p:grpSp>
        <p:nvGrpSpPr>
          <p:cNvPr id="4" name="MHE Altered Background, fixed">
            <a:extLst>
              <a:ext uri="{FF2B5EF4-FFF2-40B4-BE49-F238E27FC236}">
                <a16:creationId xmlns:a16="http://schemas.microsoft.com/office/drawing/2014/main" id="{E2D8ACCF-E5FC-4FE9-9E84-B2A0A6B1EEBA}"/>
              </a:ext>
              <a:ext uri="{C183D7F6-B498-43B3-948B-1728B52AA6E4}">
                <adec:decorative xmlns:adec="http://schemas.microsoft.com/office/drawing/2017/decorative" val="1"/>
              </a:ext>
            </a:extLst>
          </p:cNvPr>
          <p:cNvGrpSpPr/>
          <p:nvPr userDrawn="1"/>
        </p:nvGrpSpPr>
        <p:grpSpPr>
          <a:xfrm>
            <a:off x="342900" y="2095500"/>
            <a:ext cx="3886199" cy="3886199"/>
            <a:chOff x="342900" y="2095500"/>
            <a:chExt cx="3886199" cy="3886199"/>
          </a:xfrm>
        </p:grpSpPr>
        <p:sp>
          <p:nvSpPr>
            <p:cNvPr id="14" name="Rectangle 13">
              <a:extLst>
                <a:ext uri="{FF2B5EF4-FFF2-40B4-BE49-F238E27FC236}">
                  <a16:creationId xmlns:a16="http://schemas.microsoft.com/office/drawing/2014/main" id="{52AD1ADE-6D88-5C48-9EEF-7E081C733011}"/>
                </a:ext>
              </a:extLst>
            </p:cNvPr>
            <p:cNvSpPr/>
            <p:nvPr userDrawn="1"/>
          </p:nvSpPr>
          <p:spPr>
            <a:xfrm>
              <a:off x="342900" y="2095500"/>
              <a:ext cx="3886199" cy="3886199"/>
            </a:xfrm>
            <a:prstGeom prst="rect">
              <a:avLst/>
            </a:prstGeom>
            <a:solidFill>
              <a:srgbClr val="9F224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AFE6DE48-1064-2849-AF2D-2E29711B1885}"/>
                </a:ext>
              </a:extLst>
            </p:cNvPr>
            <p:cNvSpPr/>
            <p:nvPr userDrawn="1"/>
          </p:nvSpPr>
          <p:spPr>
            <a:xfrm>
              <a:off x="495300" y="2362200"/>
              <a:ext cx="3429000" cy="3467100"/>
            </a:xfrm>
            <a:prstGeom prst="rect">
              <a:avLst/>
            </a:prstGeom>
            <a:solidFill>
              <a:srgbClr val="E21A2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grpSp>
      <p:sp>
        <p:nvSpPr>
          <p:cNvPr id="7" name="Title"/>
          <p:cNvSpPr>
            <a:spLocks noGrp="1"/>
          </p:cNvSpPr>
          <p:nvPr userDrawn="1">
            <p:ph type="ctrTitle" hasCustomPrompt="1"/>
          </p:nvPr>
        </p:nvSpPr>
        <p:spPr>
          <a:xfrm>
            <a:off x="621792" y="2608290"/>
            <a:ext cx="3035808" cy="1394084"/>
          </a:xfrm>
          <a:prstGeom prst="rect">
            <a:avLst/>
          </a:prstGeom>
        </p:spPr>
        <p:txBody>
          <a:bodyPr anchor="b">
            <a:noAutofit/>
          </a:bodyPr>
          <a:lstStyle>
            <a:lvl1pPr algn="l">
              <a:lnSpc>
                <a:spcPct val="100000"/>
              </a:lnSpc>
              <a:defRPr sz="2600" b="1">
                <a:solidFill>
                  <a:schemeClr val="bg1"/>
                </a:solidFill>
              </a:defRPr>
            </a:lvl1pPr>
          </a:lstStyle>
          <a:p>
            <a:r>
              <a:rPr lang="en-US" dirty="0"/>
              <a:t>Presentation Title</a:t>
            </a:r>
          </a:p>
        </p:txBody>
      </p:sp>
      <p:sp>
        <p:nvSpPr>
          <p:cNvPr id="8" name="Subtitle"/>
          <p:cNvSpPr>
            <a:spLocks noGrp="1"/>
          </p:cNvSpPr>
          <p:nvPr userDrawn="1">
            <p:ph type="subTitle" idx="1" hasCustomPrompt="1"/>
          </p:nvPr>
        </p:nvSpPr>
        <p:spPr>
          <a:xfrm>
            <a:off x="621792" y="4069830"/>
            <a:ext cx="3035808" cy="804094"/>
          </a:xfrm>
          <a:prstGeom prst="rect">
            <a:avLst/>
          </a:prstGeom>
        </p:spPr>
        <p:txBody>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Presentation Subtitle</a:t>
            </a:r>
          </a:p>
        </p:txBody>
      </p:sp>
      <p:cxnSp>
        <p:nvCxnSpPr>
          <p:cNvPr id="9" name="MHE line separating subtitles from text">
            <a:extLst>
              <a:ext uri="{FF2B5EF4-FFF2-40B4-BE49-F238E27FC236}">
                <a16:creationId xmlns:a16="http://schemas.microsoft.com/office/drawing/2014/main" id="{EC86C884-D766-9149-B40E-B86A943DE6D1}"/>
              </a:ext>
              <a:ext uri="{C183D7F6-B498-43B3-948B-1728B52AA6E4}">
                <adec:decorative xmlns:adec="http://schemas.microsoft.com/office/drawing/2017/decorative" val="1"/>
              </a:ext>
            </a:extLst>
          </p:cNvPr>
          <p:cNvCxnSpPr>
            <a:cxnSpLocks/>
          </p:cNvCxnSpPr>
          <p:nvPr userDrawn="1"/>
        </p:nvCxnSpPr>
        <p:spPr>
          <a:xfrm>
            <a:off x="713232" y="4919472"/>
            <a:ext cx="253288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3" name="Text Placeholder"/>
          <p:cNvSpPr>
            <a:spLocks noGrp="1"/>
          </p:cNvSpPr>
          <p:nvPr userDrawn="1">
            <p:ph type="body" sz="quarter" idx="10" hasCustomPrompt="1"/>
          </p:nvPr>
        </p:nvSpPr>
        <p:spPr>
          <a:xfrm>
            <a:off x="621791" y="5096656"/>
            <a:ext cx="3043303" cy="569626"/>
          </a:xfrm>
          <a:prstGeom prst="rect">
            <a:avLst/>
          </a:prstGeom>
        </p:spPr>
        <p:txBody>
          <a:bodyPr/>
          <a:lstStyle>
            <a:lvl1pPr>
              <a:spcBef>
                <a:spcPts val="0"/>
              </a:spcBef>
              <a:defRPr sz="1200" b="1">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dirty="0"/>
              <a:t>Extra Text</a:t>
            </a:r>
          </a:p>
        </p:txBody>
      </p:sp>
      <p:sp>
        <p:nvSpPr>
          <p:cNvPr id="3" name="Cover Placeholder">
            <a:extLst>
              <a:ext uri="{FF2B5EF4-FFF2-40B4-BE49-F238E27FC236}">
                <a16:creationId xmlns:a16="http://schemas.microsoft.com/office/drawing/2014/main" id="{67C61915-1FDF-4DF1-95F4-8BAC894B4DC1}"/>
              </a:ext>
            </a:extLst>
          </p:cNvPr>
          <p:cNvSpPr>
            <a:spLocks noGrp="1"/>
          </p:cNvSpPr>
          <p:nvPr userDrawn="1">
            <p:ph type="pic" sz="quarter" idx="11" hasCustomPrompt="1"/>
          </p:nvPr>
        </p:nvSpPr>
        <p:spPr>
          <a:xfrm>
            <a:off x="4572000" y="1450229"/>
            <a:ext cx="4229100" cy="4976453"/>
          </a:xfrm>
          <a:prstGeom prst="rect">
            <a:avLst/>
          </a:prstGeom>
        </p:spPr>
        <p:txBody>
          <a:bodyPr/>
          <a:lstStyle>
            <a:lvl1pPr>
              <a:defRPr/>
            </a:lvl1pPr>
          </a:lstStyle>
          <a:p>
            <a:r>
              <a:rPr lang="en-US" dirty="0"/>
              <a:t>Optional: Include Cover Here</a:t>
            </a:r>
          </a:p>
        </p:txBody>
      </p:sp>
      <p:sp>
        <p:nvSpPr>
          <p:cNvPr id="2" name="Long Copyright">
            <a:extLst>
              <a:ext uri="{FF2B5EF4-FFF2-40B4-BE49-F238E27FC236}">
                <a16:creationId xmlns:a16="http://schemas.microsoft.com/office/drawing/2014/main" id="{F4607C07-D864-4A1A-8061-D12997CC50CE}"/>
              </a:ext>
            </a:extLst>
          </p:cNvPr>
          <p:cNvSpPr>
            <a:spLocks noGrp="1"/>
          </p:cNvSpPr>
          <p:nvPr>
            <p:ph type="ftr" sz="quarter" idx="12"/>
          </p:nvPr>
        </p:nvSpPr>
        <p:spPr/>
        <p:txBody>
          <a:bodyPr/>
          <a:lstStyle>
            <a:lvl1pPr algn="ctr">
              <a:defRPr/>
            </a:lvl1pPr>
          </a:lstStyle>
          <a:p>
            <a:pPr defTabSz="457200">
              <a:spcBef>
                <a:spcPct val="20000"/>
              </a:spcBef>
              <a:defRPr/>
            </a:pPr>
            <a:r>
              <a:rPr lang="en-US" dirty="0"/>
              <a:t>© &lt; add the year&gt; McGraw Hill. All rights reserved. Authorized only for instructor use in the classroom.</a:t>
            </a:r>
          </a:p>
          <a:p>
            <a:pPr defTabSz="457200">
              <a:spcBef>
                <a:spcPct val="20000"/>
              </a:spcBef>
              <a:defRPr/>
            </a:pPr>
            <a:r>
              <a:rPr lang="en-US" dirty="0"/>
              <a:t>No reproduction or further distribution permitted without the prior written consent of McGraw Hill.</a:t>
            </a:r>
          </a:p>
        </p:txBody>
      </p:sp>
    </p:spTree>
    <p:extLst>
      <p:ext uri="{BB962C8B-B14F-4D97-AF65-F5344CB8AC3E}">
        <p14:creationId xmlns:p14="http://schemas.microsoft.com/office/powerpoint/2010/main" val="2489068921"/>
      </p:ext>
    </p:extLst>
  </p:cSld>
  <p:clrMapOvr>
    <a:masterClrMapping/>
  </p:clrMapOvr>
  <p:extLst mod="1">
    <p:ext uri="{DCECCB84-F9BA-43D5-87BE-67443E8EF086}">
      <p15:sldGuideLst xmlns:p15="http://schemas.microsoft.com/office/powerpoint/2012/main">
        <p15:guide id="1" orient="horz" pos="1320">
          <p15:clr>
            <a:srgbClr val="FBAE40"/>
          </p15:clr>
        </p15:guide>
        <p15:guide id="2" orient="horz" pos="3768">
          <p15:clr>
            <a:srgbClr val="FBAE40"/>
          </p15:clr>
        </p15:guide>
        <p15:guide id="3" pos="2664">
          <p15:clr>
            <a:srgbClr val="FBAE40"/>
          </p15:clr>
        </p15:guide>
        <p15:guide id="4" pos="2880">
          <p15:clr>
            <a:srgbClr val="FBAE40"/>
          </p15:clr>
        </p15:guide>
        <p15:guide id="5" pos="2472">
          <p15:clr>
            <a:srgbClr val="FBAE40"/>
          </p15:clr>
        </p15:guide>
        <p15:guide id="6" pos="312">
          <p15:clr>
            <a:srgbClr val="FBAE40"/>
          </p15:clr>
        </p15:guide>
        <p15:guide id="7" orient="horz" pos="1488">
          <p15:clr>
            <a:srgbClr val="FBAE40"/>
          </p15:clr>
        </p15:guide>
        <p15:guide id="8" orient="horz" pos="3672">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One Main One Secondary">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5791200" cy="49716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6418052" y="1257300"/>
            <a:ext cx="2383047" cy="499110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Appendix Link">
            <a:extLst>
              <a:ext uri="{FF2B5EF4-FFF2-40B4-BE49-F238E27FC236}">
                <a16:creationId xmlns:a16="http://schemas.microsoft.com/office/drawing/2014/main" id="{AD32CF7C-C3BC-4FF7-8980-8FA18C499C01}"/>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0" name="Image Credit">
            <a:extLst>
              <a:ext uri="{FF2B5EF4-FFF2-40B4-BE49-F238E27FC236}">
                <a16:creationId xmlns:a16="http://schemas.microsoft.com/office/drawing/2014/main" id="{7D6F5080-9539-4A86-A29C-6C60365B64C7}"/>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1191479796"/>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4" pos="4032">
          <p15:clr>
            <a:srgbClr val="FBAE40"/>
          </p15:clr>
        </p15:guide>
        <p15:guide id="5" pos="3864">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hree with Third as Accent">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8458200" cy="28380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1" y="4343400"/>
            <a:ext cx="5791200" cy="190500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Content Placeholder 3">
            <a:extLst>
              <a:ext uri="{FF2B5EF4-FFF2-40B4-BE49-F238E27FC236}">
                <a16:creationId xmlns:a16="http://schemas.microsoft.com/office/drawing/2014/main" id="{22432755-BCF5-451F-968D-CFFD10D87BE2}"/>
              </a:ext>
            </a:extLst>
          </p:cNvPr>
          <p:cNvSpPr>
            <a:spLocks noGrp="1"/>
          </p:cNvSpPr>
          <p:nvPr>
            <p:ph sz="quarter" idx="15" hasCustomPrompt="1"/>
          </p:nvPr>
        </p:nvSpPr>
        <p:spPr>
          <a:xfrm>
            <a:off x="6400800" y="4343400"/>
            <a:ext cx="2400300" cy="1905000"/>
          </a:xfrm>
        </p:spPr>
        <p:txBody>
          <a:bodyPr>
            <a:noAutofit/>
          </a:bodyPr>
          <a:lstStyle>
            <a:lvl1pPr>
              <a:defRPr sz="2400"/>
            </a:lvl1pPr>
            <a:lvl2pPr>
              <a:defRPr sz="2400"/>
            </a:lvl2pPr>
            <a:lvl3pPr marL="640080">
              <a:defRPr sz="2000"/>
            </a:lvl3pPr>
          </a:lstStyle>
          <a:p>
            <a:pPr lvl="0"/>
            <a:r>
              <a:rPr lang="en-US" dirty="0"/>
              <a:t>Slide Content 3</a:t>
            </a:r>
          </a:p>
          <a:p>
            <a:pPr lvl="1"/>
            <a:r>
              <a:rPr lang="en-US" dirty="0"/>
              <a:t>Second level</a:t>
            </a:r>
          </a:p>
          <a:p>
            <a:pPr lvl="2"/>
            <a:r>
              <a:rPr lang="en-US" dirty="0"/>
              <a:t>Third level</a:t>
            </a:r>
          </a:p>
        </p:txBody>
      </p:sp>
      <p:sp>
        <p:nvSpPr>
          <p:cNvPr id="10" name="Appendix Link">
            <a:extLst>
              <a:ext uri="{FF2B5EF4-FFF2-40B4-BE49-F238E27FC236}">
                <a16:creationId xmlns:a16="http://schemas.microsoft.com/office/drawing/2014/main" id="{94C876B4-C8F8-4EDA-9579-00F8F36CB98C}"/>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1" name="Image Credit">
            <a:extLst>
              <a:ext uri="{FF2B5EF4-FFF2-40B4-BE49-F238E27FC236}">
                <a16:creationId xmlns:a16="http://schemas.microsoft.com/office/drawing/2014/main" id="{9138FC26-0A66-41D8-932B-35FF43FDA976}"/>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3354736730"/>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4" pos="4032">
          <p15:clr>
            <a:srgbClr val="FBAE40"/>
          </p15:clr>
        </p15:guide>
        <p15:guide id="5" pos="3864">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ix Mai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10"/>
            <a:ext cx="8458200" cy="612476"/>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0" y="2070496"/>
            <a:ext cx="8458200" cy="649138"/>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Content Placeholder 3">
            <a:extLst>
              <a:ext uri="{FF2B5EF4-FFF2-40B4-BE49-F238E27FC236}">
                <a16:creationId xmlns:a16="http://schemas.microsoft.com/office/drawing/2014/main" id="{3356A590-66B5-4770-8441-82DC031F56EA}"/>
              </a:ext>
            </a:extLst>
          </p:cNvPr>
          <p:cNvSpPr>
            <a:spLocks noGrp="1"/>
          </p:cNvSpPr>
          <p:nvPr>
            <p:ph sz="quarter" idx="15" hasCustomPrompt="1"/>
          </p:nvPr>
        </p:nvSpPr>
        <p:spPr>
          <a:xfrm>
            <a:off x="342900" y="2900944"/>
            <a:ext cx="8458200" cy="673100"/>
          </a:xfrm>
        </p:spPr>
        <p:txBody>
          <a:bodyPr>
            <a:noAutofit/>
          </a:bodyPr>
          <a:lstStyle>
            <a:lvl1pPr>
              <a:defRPr sz="2400"/>
            </a:lvl1pPr>
            <a:lvl2pPr>
              <a:defRPr sz="2400"/>
            </a:lvl2pPr>
            <a:lvl3pPr marL="640080">
              <a:defRPr sz="2000"/>
            </a:lvl3pPr>
          </a:lstStyle>
          <a:p>
            <a:pPr lvl="0"/>
            <a:r>
              <a:rPr lang="en-US" dirty="0"/>
              <a:t>Slide Content 3</a:t>
            </a:r>
          </a:p>
          <a:p>
            <a:pPr lvl="1"/>
            <a:r>
              <a:rPr lang="en-US" dirty="0"/>
              <a:t>Second level</a:t>
            </a:r>
          </a:p>
          <a:p>
            <a:pPr lvl="2"/>
            <a:r>
              <a:rPr lang="en-US" dirty="0"/>
              <a:t>Third level</a:t>
            </a:r>
          </a:p>
        </p:txBody>
      </p:sp>
      <p:sp>
        <p:nvSpPr>
          <p:cNvPr id="11" name="Content Placeholder 4">
            <a:extLst>
              <a:ext uri="{FF2B5EF4-FFF2-40B4-BE49-F238E27FC236}">
                <a16:creationId xmlns:a16="http://schemas.microsoft.com/office/drawing/2014/main" id="{30BD29E5-BD7B-4CD0-9B09-8F8B24F89FBE}"/>
              </a:ext>
            </a:extLst>
          </p:cNvPr>
          <p:cNvSpPr>
            <a:spLocks noGrp="1"/>
          </p:cNvSpPr>
          <p:nvPr>
            <p:ph sz="quarter" idx="16" hasCustomPrompt="1"/>
          </p:nvPr>
        </p:nvSpPr>
        <p:spPr>
          <a:xfrm>
            <a:off x="342900" y="3755354"/>
            <a:ext cx="8458200" cy="698500"/>
          </a:xfrm>
        </p:spPr>
        <p:txBody>
          <a:bodyPr>
            <a:noAutofit/>
          </a:bodyPr>
          <a:lstStyle>
            <a:lvl1pPr>
              <a:defRPr sz="2400"/>
            </a:lvl1pPr>
            <a:lvl2pPr>
              <a:defRPr sz="2400"/>
            </a:lvl2pPr>
            <a:lvl3pPr marL="640080">
              <a:defRPr sz="2000"/>
            </a:lvl3pPr>
          </a:lstStyle>
          <a:p>
            <a:pPr lvl="0"/>
            <a:r>
              <a:rPr lang="en-US" dirty="0"/>
              <a:t>Slide Content 4</a:t>
            </a:r>
          </a:p>
          <a:p>
            <a:pPr lvl="1"/>
            <a:r>
              <a:rPr lang="en-US" dirty="0"/>
              <a:t>Second level</a:t>
            </a:r>
          </a:p>
          <a:p>
            <a:pPr lvl="2"/>
            <a:r>
              <a:rPr lang="en-US" dirty="0"/>
              <a:t>Third level</a:t>
            </a:r>
          </a:p>
        </p:txBody>
      </p:sp>
      <p:sp>
        <p:nvSpPr>
          <p:cNvPr id="13" name="Content Placeholder 5">
            <a:extLst>
              <a:ext uri="{FF2B5EF4-FFF2-40B4-BE49-F238E27FC236}">
                <a16:creationId xmlns:a16="http://schemas.microsoft.com/office/drawing/2014/main" id="{E908CA92-5DB2-4DC0-937B-1B178AA91781}"/>
              </a:ext>
            </a:extLst>
          </p:cNvPr>
          <p:cNvSpPr>
            <a:spLocks noGrp="1"/>
          </p:cNvSpPr>
          <p:nvPr>
            <p:ph sz="quarter" idx="17" hasCustomPrompt="1"/>
          </p:nvPr>
        </p:nvSpPr>
        <p:spPr>
          <a:xfrm>
            <a:off x="342900" y="4635164"/>
            <a:ext cx="8458200" cy="698500"/>
          </a:xfrm>
        </p:spPr>
        <p:txBody>
          <a:bodyPr>
            <a:noAutofit/>
          </a:bodyPr>
          <a:lstStyle>
            <a:lvl1pPr>
              <a:defRPr sz="2400"/>
            </a:lvl1pPr>
            <a:lvl2pPr>
              <a:defRPr sz="2400"/>
            </a:lvl2pPr>
            <a:lvl3pPr marL="640080">
              <a:defRPr sz="2000"/>
            </a:lvl3pPr>
          </a:lstStyle>
          <a:p>
            <a:pPr lvl="0"/>
            <a:r>
              <a:rPr lang="en-US" dirty="0"/>
              <a:t>Slide Content 5</a:t>
            </a:r>
          </a:p>
          <a:p>
            <a:pPr lvl="1"/>
            <a:r>
              <a:rPr lang="en-US" dirty="0"/>
              <a:t>Second level</a:t>
            </a:r>
          </a:p>
          <a:p>
            <a:pPr lvl="2"/>
            <a:r>
              <a:rPr lang="en-US" dirty="0"/>
              <a:t>Third level</a:t>
            </a:r>
          </a:p>
        </p:txBody>
      </p:sp>
      <p:sp>
        <p:nvSpPr>
          <p:cNvPr id="15" name="Content Placeholder 6">
            <a:extLst>
              <a:ext uri="{FF2B5EF4-FFF2-40B4-BE49-F238E27FC236}">
                <a16:creationId xmlns:a16="http://schemas.microsoft.com/office/drawing/2014/main" id="{8B728CCD-2639-461B-9841-57505AC13467}"/>
              </a:ext>
            </a:extLst>
          </p:cNvPr>
          <p:cNvSpPr>
            <a:spLocks noGrp="1"/>
          </p:cNvSpPr>
          <p:nvPr>
            <p:ph sz="quarter" idx="18" hasCustomPrompt="1"/>
          </p:nvPr>
        </p:nvSpPr>
        <p:spPr>
          <a:xfrm>
            <a:off x="342900" y="5514975"/>
            <a:ext cx="8458200" cy="733425"/>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2" name="Appendix Link">
            <a:extLst>
              <a:ext uri="{FF2B5EF4-FFF2-40B4-BE49-F238E27FC236}">
                <a16:creationId xmlns:a16="http://schemas.microsoft.com/office/drawing/2014/main" id="{97057F8C-50AA-46C4-9FEB-90CB82EBCB39}"/>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4" name="Image Credit">
            <a:extLst>
              <a:ext uri="{FF2B5EF4-FFF2-40B4-BE49-F238E27FC236}">
                <a16:creationId xmlns:a16="http://schemas.microsoft.com/office/drawing/2014/main" id="{1623EF09-AD07-4110-9BAD-C19C23C906E2}"/>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1245966826"/>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Six Mai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10"/>
            <a:ext cx="8458200" cy="548640"/>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0" y="1904671"/>
            <a:ext cx="8458200" cy="54864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Content Placeholder 3">
            <a:extLst>
              <a:ext uri="{FF2B5EF4-FFF2-40B4-BE49-F238E27FC236}">
                <a16:creationId xmlns:a16="http://schemas.microsoft.com/office/drawing/2014/main" id="{3356A590-66B5-4770-8441-82DC031F56EA}"/>
              </a:ext>
            </a:extLst>
          </p:cNvPr>
          <p:cNvSpPr>
            <a:spLocks noGrp="1"/>
          </p:cNvSpPr>
          <p:nvPr>
            <p:ph sz="quarter" idx="15" hasCustomPrompt="1"/>
          </p:nvPr>
        </p:nvSpPr>
        <p:spPr>
          <a:xfrm>
            <a:off x="342900" y="2532632"/>
            <a:ext cx="8458200" cy="548640"/>
          </a:xfrm>
        </p:spPr>
        <p:txBody>
          <a:bodyPr>
            <a:noAutofit/>
          </a:bodyPr>
          <a:lstStyle>
            <a:lvl1pPr>
              <a:defRPr sz="2400"/>
            </a:lvl1pPr>
            <a:lvl2pPr>
              <a:defRPr sz="2400"/>
            </a:lvl2pPr>
            <a:lvl3pPr marL="640080">
              <a:defRPr sz="2000"/>
            </a:lvl3pPr>
          </a:lstStyle>
          <a:p>
            <a:pPr lvl="0"/>
            <a:r>
              <a:rPr lang="en-US" dirty="0"/>
              <a:t>Slide Content 3</a:t>
            </a:r>
          </a:p>
          <a:p>
            <a:pPr lvl="1"/>
            <a:r>
              <a:rPr lang="en-US" dirty="0"/>
              <a:t>Second level</a:t>
            </a:r>
          </a:p>
          <a:p>
            <a:pPr lvl="2"/>
            <a:r>
              <a:rPr lang="en-US" dirty="0"/>
              <a:t>Third level</a:t>
            </a:r>
          </a:p>
        </p:txBody>
      </p:sp>
      <p:sp>
        <p:nvSpPr>
          <p:cNvPr id="11" name="Content Placeholder 4">
            <a:extLst>
              <a:ext uri="{FF2B5EF4-FFF2-40B4-BE49-F238E27FC236}">
                <a16:creationId xmlns:a16="http://schemas.microsoft.com/office/drawing/2014/main" id="{30BD29E5-BD7B-4CD0-9B09-8F8B24F89FBE}"/>
              </a:ext>
            </a:extLst>
          </p:cNvPr>
          <p:cNvSpPr>
            <a:spLocks noGrp="1"/>
          </p:cNvSpPr>
          <p:nvPr>
            <p:ph sz="quarter" idx="16" hasCustomPrompt="1"/>
          </p:nvPr>
        </p:nvSpPr>
        <p:spPr>
          <a:xfrm>
            <a:off x="342900" y="3160593"/>
            <a:ext cx="8458200" cy="548640"/>
          </a:xfrm>
        </p:spPr>
        <p:txBody>
          <a:bodyPr>
            <a:noAutofit/>
          </a:bodyPr>
          <a:lstStyle>
            <a:lvl1pPr>
              <a:defRPr sz="2400"/>
            </a:lvl1pPr>
            <a:lvl2pPr>
              <a:defRPr sz="2400"/>
            </a:lvl2pPr>
            <a:lvl3pPr marL="640080">
              <a:defRPr sz="2000"/>
            </a:lvl3pPr>
          </a:lstStyle>
          <a:p>
            <a:pPr lvl="0"/>
            <a:r>
              <a:rPr lang="en-US" dirty="0"/>
              <a:t>Slide Content 4</a:t>
            </a:r>
          </a:p>
          <a:p>
            <a:pPr lvl="1"/>
            <a:r>
              <a:rPr lang="en-US" dirty="0"/>
              <a:t>Second level</a:t>
            </a:r>
          </a:p>
          <a:p>
            <a:pPr lvl="2"/>
            <a:r>
              <a:rPr lang="en-US" dirty="0"/>
              <a:t>Third level</a:t>
            </a:r>
          </a:p>
        </p:txBody>
      </p:sp>
      <p:sp>
        <p:nvSpPr>
          <p:cNvPr id="13" name="Content Placeholder 5">
            <a:extLst>
              <a:ext uri="{FF2B5EF4-FFF2-40B4-BE49-F238E27FC236}">
                <a16:creationId xmlns:a16="http://schemas.microsoft.com/office/drawing/2014/main" id="{E908CA92-5DB2-4DC0-937B-1B178AA91781}"/>
              </a:ext>
            </a:extLst>
          </p:cNvPr>
          <p:cNvSpPr>
            <a:spLocks noGrp="1"/>
          </p:cNvSpPr>
          <p:nvPr>
            <p:ph sz="quarter" idx="17" hasCustomPrompt="1"/>
          </p:nvPr>
        </p:nvSpPr>
        <p:spPr>
          <a:xfrm>
            <a:off x="342900" y="3788554"/>
            <a:ext cx="8458200" cy="548640"/>
          </a:xfrm>
        </p:spPr>
        <p:txBody>
          <a:bodyPr>
            <a:noAutofit/>
          </a:bodyPr>
          <a:lstStyle>
            <a:lvl1pPr>
              <a:defRPr sz="2400"/>
            </a:lvl1pPr>
            <a:lvl2pPr>
              <a:defRPr sz="2400"/>
            </a:lvl2pPr>
            <a:lvl3pPr marL="640080">
              <a:defRPr sz="2000"/>
            </a:lvl3pPr>
          </a:lstStyle>
          <a:p>
            <a:pPr lvl="0"/>
            <a:r>
              <a:rPr lang="en-US" dirty="0"/>
              <a:t>Slide Content 5</a:t>
            </a:r>
          </a:p>
          <a:p>
            <a:pPr lvl="1"/>
            <a:r>
              <a:rPr lang="en-US" dirty="0"/>
              <a:t>Second level</a:t>
            </a:r>
          </a:p>
          <a:p>
            <a:pPr lvl="2"/>
            <a:r>
              <a:rPr lang="en-US" dirty="0"/>
              <a:t>Third level</a:t>
            </a:r>
          </a:p>
        </p:txBody>
      </p:sp>
      <p:sp>
        <p:nvSpPr>
          <p:cNvPr id="15" name="Content Placeholder 6">
            <a:extLst>
              <a:ext uri="{FF2B5EF4-FFF2-40B4-BE49-F238E27FC236}">
                <a16:creationId xmlns:a16="http://schemas.microsoft.com/office/drawing/2014/main" id="{8B728CCD-2639-461B-9841-57505AC13467}"/>
              </a:ext>
            </a:extLst>
          </p:cNvPr>
          <p:cNvSpPr>
            <a:spLocks noGrp="1"/>
          </p:cNvSpPr>
          <p:nvPr>
            <p:ph sz="quarter" idx="18" hasCustomPrompt="1"/>
          </p:nvPr>
        </p:nvSpPr>
        <p:spPr>
          <a:xfrm>
            <a:off x="342900" y="4416515"/>
            <a:ext cx="8458200" cy="548640"/>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2" name="Content Placeholder 7">
            <a:extLst>
              <a:ext uri="{FF2B5EF4-FFF2-40B4-BE49-F238E27FC236}">
                <a16:creationId xmlns:a16="http://schemas.microsoft.com/office/drawing/2014/main" id="{8B728CCD-2639-461B-9841-57505AC13467}"/>
              </a:ext>
            </a:extLst>
          </p:cNvPr>
          <p:cNvSpPr>
            <a:spLocks noGrp="1"/>
          </p:cNvSpPr>
          <p:nvPr>
            <p:ph sz="quarter" idx="19" hasCustomPrompt="1"/>
          </p:nvPr>
        </p:nvSpPr>
        <p:spPr>
          <a:xfrm>
            <a:off x="342900" y="5044476"/>
            <a:ext cx="8458200" cy="548640"/>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4" name="Content Placeholder 8">
            <a:extLst>
              <a:ext uri="{FF2B5EF4-FFF2-40B4-BE49-F238E27FC236}">
                <a16:creationId xmlns:a16="http://schemas.microsoft.com/office/drawing/2014/main" id="{8B728CCD-2639-461B-9841-57505AC13467}"/>
              </a:ext>
            </a:extLst>
          </p:cNvPr>
          <p:cNvSpPr>
            <a:spLocks noGrp="1"/>
          </p:cNvSpPr>
          <p:nvPr>
            <p:ph sz="quarter" idx="20" hasCustomPrompt="1"/>
          </p:nvPr>
        </p:nvSpPr>
        <p:spPr>
          <a:xfrm>
            <a:off x="342900" y="5672435"/>
            <a:ext cx="8458200" cy="548640"/>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8" name="Appendix Link">
            <a:extLst>
              <a:ext uri="{FF2B5EF4-FFF2-40B4-BE49-F238E27FC236}">
                <a16:creationId xmlns:a16="http://schemas.microsoft.com/office/drawing/2014/main" id="{F163B4E1-5D46-44BE-A972-DA38306E845F}"/>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9" name="Image Credit">
            <a:extLst>
              <a:ext uri="{FF2B5EF4-FFF2-40B4-BE49-F238E27FC236}">
                <a16:creationId xmlns:a16="http://schemas.microsoft.com/office/drawing/2014/main" id="{11CF0136-AD06-4EAE-ADD1-CB06BEFD9BF1}"/>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423933257"/>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Appendix-One Placehol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6" name="Return to main slide Link 1">
            <a:extLst>
              <a:ext uri="{FF2B5EF4-FFF2-40B4-BE49-F238E27FC236}">
                <a16:creationId xmlns:a16="http://schemas.microsoft.com/office/drawing/2014/main" id="{F538FEEA-434F-404A-8A40-5F717D6CB596}"/>
              </a:ext>
            </a:extLst>
          </p:cNvPr>
          <p:cNvSpPr>
            <a:spLocks noGrp="1"/>
          </p:cNvSpPr>
          <p:nvPr>
            <p:ph type="body" sz="quarter" idx="14" hasCustomPrompt="1"/>
          </p:nvPr>
        </p:nvSpPr>
        <p:spPr>
          <a:xfrm>
            <a:off x="3081587" y="1068234"/>
            <a:ext cx="2980826" cy="225425"/>
          </a:xfrm>
        </p:spPr>
        <p:txBody>
          <a:bodyPr anchor="ctr">
            <a:noAutofit/>
          </a:bodyPr>
          <a:lstStyle>
            <a:lvl1pPr algn="ctr">
              <a:defRPr sz="1200"/>
            </a:lvl1pPr>
          </a:lstStyle>
          <a:p>
            <a:pPr lvl="0"/>
            <a:r>
              <a:rPr lang="en-US" dirty="0"/>
              <a:t>Return to parent-slide containing images.</a:t>
            </a:r>
          </a:p>
        </p:txBody>
      </p:sp>
      <p:sp>
        <p:nvSpPr>
          <p:cNvPr id="4" name="Content Placeholder 3">
            <a:extLst>
              <a:ext uri="{FF2B5EF4-FFF2-40B4-BE49-F238E27FC236}">
                <a16:creationId xmlns:a16="http://schemas.microsoft.com/office/drawing/2014/main" id="{0F99ECE4-CEB6-4518-B036-709D64B27AE0}"/>
              </a:ext>
            </a:extLst>
          </p:cNvPr>
          <p:cNvSpPr>
            <a:spLocks noGrp="1"/>
          </p:cNvSpPr>
          <p:nvPr>
            <p:ph sz="quarter" idx="16" hasCustomPrompt="1"/>
          </p:nvPr>
        </p:nvSpPr>
        <p:spPr>
          <a:xfrm>
            <a:off x="342900" y="1371601"/>
            <a:ext cx="8458200" cy="4873752"/>
          </a:xfrm>
        </p:spPr>
        <p:txBody>
          <a:bodyPr>
            <a:noAutofit/>
          </a:bodyPr>
          <a:lstStyle>
            <a:lvl1pPr>
              <a:defRPr/>
            </a:lvl1pPr>
          </a:lstStyle>
          <a:p>
            <a:pPr lvl="0"/>
            <a:r>
              <a:rPr lang="en-US" dirty="0"/>
              <a:t>Slide Content</a:t>
            </a:r>
          </a:p>
          <a:p>
            <a:pPr lvl="1"/>
            <a:r>
              <a:rPr lang="en-US" dirty="0"/>
              <a:t>Second level</a:t>
            </a:r>
          </a:p>
          <a:p>
            <a:pPr lvl="2"/>
            <a:r>
              <a:rPr lang="en-US" dirty="0"/>
              <a:t>Third level</a:t>
            </a:r>
          </a:p>
        </p:txBody>
      </p:sp>
      <p:sp>
        <p:nvSpPr>
          <p:cNvPr id="8" name="Return to main slide Link 2">
            <a:extLst>
              <a:ext uri="{FF2B5EF4-FFF2-40B4-BE49-F238E27FC236}">
                <a16:creationId xmlns:a16="http://schemas.microsoft.com/office/drawing/2014/main" id="{9B134E77-CDFC-4241-959A-BAF4C2ADE209}"/>
              </a:ext>
            </a:extLst>
          </p:cNvPr>
          <p:cNvSpPr>
            <a:spLocks noGrp="1"/>
          </p:cNvSpPr>
          <p:nvPr>
            <p:ph type="body" sz="quarter" idx="17" hasCustomPrompt="1"/>
          </p:nvPr>
        </p:nvSpPr>
        <p:spPr>
          <a:xfrm>
            <a:off x="3070946" y="6350211"/>
            <a:ext cx="2980944" cy="228600"/>
          </a:xfrm>
        </p:spPr>
        <p:txBody>
          <a:bodyPr anchor="ctr">
            <a:noAutofit/>
          </a:bodyPr>
          <a:lstStyle>
            <a:lvl1pPr algn="ctr">
              <a:defRPr sz="1200"/>
            </a:lvl1pPr>
          </a:lstStyle>
          <a:p>
            <a:pPr lvl="0"/>
            <a:r>
              <a:rPr lang="en-IN" dirty="0"/>
              <a:t>Return to parent-slide containing images.</a:t>
            </a:r>
          </a:p>
        </p:txBody>
      </p:sp>
    </p:spTree>
    <p:extLst>
      <p:ext uri="{BB962C8B-B14F-4D97-AF65-F5344CB8AC3E}">
        <p14:creationId xmlns:p14="http://schemas.microsoft.com/office/powerpoint/2010/main" val="3480816802"/>
      </p:ext>
    </p:extLst>
  </p:cSld>
  <p:clrMapOvr>
    <a:masterClrMapping/>
  </p:clrMapOvr>
  <p:extLst mod="1">
    <p:ext uri="{DCECCB84-F9BA-43D5-87BE-67443E8EF086}">
      <p15:sldGuideLst xmlns:p15="http://schemas.microsoft.com/office/powerpoint/2012/main">
        <p15:guide id="1" pos="2880">
          <p15:clr>
            <a:srgbClr val="FBAE40"/>
          </p15:clr>
        </p15:guide>
        <p15:guide id="2" orient="horz" pos="360">
          <p15:clr>
            <a:srgbClr val="FBAE40"/>
          </p15:clr>
        </p15:guide>
        <p15:guide id="3" pos="264">
          <p15:clr>
            <a:srgbClr val="FBAE40"/>
          </p15:clr>
        </p15:guide>
        <p15:guide id="4" orient="horz" pos="216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NO Cover">
    <p:spTree>
      <p:nvGrpSpPr>
        <p:cNvPr id="1" name=""/>
        <p:cNvGrpSpPr/>
        <p:nvPr/>
      </p:nvGrpSpPr>
      <p:grpSpPr>
        <a:xfrm>
          <a:off x="0" y="0"/>
          <a:ext cx="0" cy="0"/>
          <a:chOff x="0" y="0"/>
          <a:chExt cx="0" cy="0"/>
        </a:xfrm>
      </p:grpSpPr>
      <p:grpSp>
        <p:nvGrpSpPr>
          <p:cNvPr id="20" name="MHE Official Background, fixed">
            <a:extLst>
              <a:ext uri="{C183D7F6-B498-43B3-948B-1728B52AA6E4}">
                <adec:decorative xmlns:adec="http://schemas.microsoft.com/office/drawing/2017/decorative" val="1"/>
              </a:ext>
            </a:extLst>
          </p:cNvPr>
          <p:cNvGrpSpPr/>
          <p:nvPr userDrawn="1"/>
        </p:nvGrpSpPr>
        <p:grpSpPr>
          <a:xfrm>
            <a:off x="0" y="1452559"/>
            <a:ext cx="9144000" cy="4982750"/>
            <a:chOff x="0" y="1521567"/>
            <a:chExt cx="9144000" cy="4846438"/>
          </a:xfrm>
        </p:grpSpPr>
        <p:sp>
          <p:nvSpPr>
            <p:cNvPr id="11" name="Rectangle 10">
              <a:extLst>
                <a:ext uri="{FF2B5EF4-FFF2-40B4-BE49-F238E27FC236}">
                  <a16:creationId xmlns:a16="http://schemas.microsoft.com/office/drawing/2014/main" id="{23FD8DC8-1EF1-6B48-9F31-D9D254F85818}"/>
                </a:ext>
              </a:extLst>
            </p:cNvPr>
            <p:cNvSpPr/>
            <p:nvPr userDrawn="1"/>
          </p:nvSpPr>
          <p:spPr>
            <a:xfrm>
              <a:off x="0" y="1521567"/>
              <a:ext cx="9144000" cy="4846438"/>
            </a:xfrm>
            <a:prstGeom prst="rect">
              <a:avLst/>
            </a:prstGeom>
            <a:solidFill>
              <a:srgbClr val="720F1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9500492E-5EBE-C745-8EEE-F17D4BB4582E}"/>
                </a:ext>
              </a:extLst>
            </p:cNvPr>
            <p:cNvSpPr/>
            <p:nvPr userDrawn="1"/>
          </p:nvSpPr>
          <p:spPr>
            <a:xfrm>
              <a:off x="185629" y="2001422"/>
              <a:ext cx="8493233" cy="4166364"/>
            </a:xfrm>
            <a:prstGeom prst="rect">
              <a:avLst/>
            </a:prstGeom>
            <a:solidFill>
              <a:srgbClr val="9F224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6D976C39-0B94-D44F-9108-A52DD0916B5A}"/>
                </a:ext>
              </a:extLst>
            </p:cNvPr>
            <p:cNvSpPr/>
            <p:nvPr userDrawn="1"/>
          </p:nvSpPr>
          <p:spPr>
            <a:xfrm>
              <a:off x="364385" y="2475809"/>
              <a:ext cx="7858340" cy="3513221"/>
            </a:xfrm>
            <a:prstGeom prst="rect">
              <a:avLst/>
            </a:prstGeom>
            <a:solidFill>
              <a:srgbClr val="E21A2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grpSp>
      <p:sp>
        <p:nvSpPr>
          <p:cNvPr id="2" name="Title"/>
          <p:cNvSpPr>
            <a:spLocks noGrp="1"/>
          </p:cNvSpPr>
          <p:nvPr userDrawn="1">
            <p:ph type="ctrTitle"/>
          </p:nvPr>
        </p:nvSpPr>
        <p:spPr>
          <a:xfrm>
            <a:off x="777240" y="2985555"/>
            <a:ext cx="6521640" cy="873214"/>
          </a:xfrm>
          <a:prstGeom prst="rect">
            <a:avLst/>
          </a:prstGeom>
        </p:spPr>
        <p:txBody>
          <a:bodyPr anchor="t">
            <a:noAutofit/>
          </a:bodyPr>
          <a:lstStyle>
            <a:lvl1pPr algn="l">
              <a:lnSpc>
                <a:spcPct val="100000"/>
              </a:lnSpc>
              <a:defRPr sz="2600" b="1">
                <a:solidFill>
                  <a:schemeClr val="bg1"/>
                </a:solidFill>
              </a:defRPr>
            </a:lvl1pPr>
          </a:lstStyle>
          <a:p>
            <a:r>
              <a:rPr lang="en-US"/>
              <a:t>Click to edit Master title style</a:t>
            </a:r>
            <a:endParaRPr lang="en-US" dirty="0"/>
          </a:p>
        </p:txBody>
      </p:sp>
      <p:sp>
        <p:nvSpPr>
          <p:cNvPr id="3" name="Subtitle"/>
          <p:cNvSpPr>
            <a:spLocks noGrp="1"/>
          </p:cNvSpPr>
          <p:nvPr>
            <p:ph type="subTitle" idx="1"/>
          </p:nvPr>
        </p:nvSpPr>
        <p:spPr>
          <a:xfrm>
            <a:off x="782058" y="3986784"/>
            <a:ext cx="4297680" cy="517585"/>
          </a:xfrm>
          <a:prstGeom prst="rect">
            <a:avLst/>
          </a:prstGeom>
        </p:spPr>
        <p:txBody>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cxnSp>
        <p:nvCxnSpPr>
          <p:cNvPr id="21" name="MHE line separating subtitles from text">
            <a:extLst>
              <a:ext uri="{FF2B5EF4-FFF2-40B4-BE49-F238E27FC236}">
                <a16:creationId xmlns:a16="http://schemas.microsoft.com/office/drawing/2014/main" id="{EC86C884-D766-9149-B40E-B86A943DE6D1}"/>
              </a:ext>
              <a:ext uri="{C183D7F6-B498-43B3-948B-1728B52AA6E4}">
                <adec:decorative xmlns:adec="http://schemas.microsoft.com/office/drawing/2017/decorative" val="1"/>
              </a:ext>
            </a:extLst>
          </p:cNvPr>
          <p:cNvCxnSpPr>
            <a:cxnSpLocks/>
          </p:cNvCxnSpPr>
          <p:nvPr userDrawn="1"/>
        </p:nvCxnSpPr>
        <p:spPr>
          <a:xfrm>
            <a:off x="867202" y="4650037"/>
            <a:ext cx="357478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3" name="Text Placeholder"/>
          <p:cNvSpPr>
            <a:spLocks noGrp="1"/>
          </p:cNvSpPr>
          <p:nvPr>
            <p:ph type="body" sz="quarter" idx="10"/>
          </p:nvPr>
        </p:nvSpPr>
        <p:spPr>
          <a:xfrm>
            <a:off x="777240" y="4718304"/>
            <a:ext cx="4443413" cy="576185"/>
          </a:xfrm>
          <a:prstGeom prst="rect">
            <a:avLst/>
          </a:prstGeom>
        </p:spPr>
        <p:txBody>
          <a:bodyPr/>
          <a:lstStyle>
            <a:lvl1pPr>
              <a:spcBef>
                <a:spcPts val="0"/>
              </a:spcBef>
              <a:defRPr sz="16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Edit Master text styles</a:t>
            </a:r>
          </a:p>
        </p:txBody>
      </p:sp>
      <p:sp>
        <p:nvSpPr>
          <p:cNvPr id="4" name="Long Copyright">
            <a:extLst>
              <a:ext uri="{FF2B5EF4-FFF2-40B4-BE49-F238E27FC236}">
                <a16:creationId xmlns:a16="http://schemas.microsoft.com/office/drawing/2014/main" id="{54514DA3-A928-4CD1-BFAE-B5DF399C4B36}"/>
              </a:ext>
            </a:extLst>
          </p:cNvPr>
          <p:cNvSpPr>
            <a:spLocks noGrp="1"/>
          </p:cNvSpPr>
          <p:nvPr>
            <p:ph type="ftr" sz="quarter" idx="11"/>
          </p:nvPr>
        </p:nvSpPr>
        <p:spPr>
          <a:xfrm>
            <a:off x="0" y="6487064"/>
            <a:ext cx="9144000" cy="370935"/>
          </a:xfrm>
        </p:spPr>
        <p:txBody>
          <a:bodyPr/>
          <a:lstStyle>
            <a:lvl1pPr algn="ctr">
              <a:defRPr/>
            </a:lvl1pPr>
          </a:lstStyle>
          <a:p>
            <a:pPr defTabSz="457200">
              <a:spcBef>
                <a:spcPct val="20000"/>
              </a:spcBef>
              <a:defRPr/>
            </a:pPr>
            <a:r>
              <a:rPr lang="en-US" dirty="0"/>
              <a:t>© &lt; add the year&gt; McGraw Hill. All rights reserved. Authorized only for instructor use in the classroom.</a:t>
            </a:r>
          </a:p>
          <a:p>
            <a:pPr defTabSz="457200">
              <a:spcBef>
                <a:spcPct val="20000"/>
              </a:spcBef>
              <a:defRPr/>
            </a:pPr>
            <a:r>
              <a:rPr lang="en-US" dirty="0"/>
              <a:t>No reproduction or further distribution permitted without the prior written consent of McGraw Hill.</a:t>
            </a:r>
          </a:p>
        </p:txBody>
      </p:sp>
    </p:spTree>
    <p:extLst>
      <p:ext uri="{BB962C8B-B14F-4D97-AF65-F5344CB8AC3E}">
        <p14:creationId xmlns:p14="http://schemas.microsoft.com/office/powerpoint/2010/main" val="380643474"/>
      </p:ext>
    </p:extLst>
  </p:cSld>
  <p:clrMapOvr>
    <a:masterClrMapping/>
  </p:clrMapOvr>
  <p:extLst mod="1">
    <p:ext uri="{DCECCB84-F9BA-43D5-87BE-67443E8EF086}">
      <p15:sldGuideLst xmlns:p15="http://schemas.microsoft.com/office/powerpoint/2012/main">
        <p15:guide id="1" orient="horz" pos="959">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NO Cover">
    <p:spTree>
      <p:nvGrpSpPr>
        <p:cNvPr id="1" name=""/>
        <p:cNvGrpSpPr/>
        <p:nvPr/>
      </p:nvGrpSpPr>
      <p:grpSpPr>
        <a:xfrm>
          <a:off x="0" y="0"/>
          <a:ext cx="0" cy="0"/>
          <a:chOff x="0" y="0"/>
          <a:chExt cx="0" cy="0"/>
        </a:xfrm>
      </p:grpSpPr>
      <p:grpSp>
        <p:nvGrpSpPr>
          <p:cNvPr id="5" name="MHE altered Background, fixed">
            <a:extLst>
              <a:ext uri="{FF2B5EF4-FFF2-40B4-BE49-F238E27FC236}">
                <a16:creationId xmlns:a16="http://schemas.microsoft.com/office/drawing/2014/main" id="{7A14A7A9-A9D7-4A08-A24F-4D1C1F4C29CE}"/>
              </a:ext>
              <a:ext uri="{C183D7F6-B498-43B3-948B-1728B52AA6E4}">
                <adec:decorative xmlns:adec="http://schemas.microsoft.com/office/drawing/2017/decorative" val="1"/>
              </a:ext>
            </a:extLst>
          </p:cNvPr>
          <p:cNvGrpSpPr/>
          <p:nvPr userDrawn="1"/>
        </p:nvGrpSpPr>
        <p:grpSpPr>
          <a:xfrm>
            <a:off x="0" y="1446366"/>
            <a:ext cx="9143999" cy="4991100"/>
            <a:chOff x="0" y="1524000"/>
            <a:chExt cx="9143999" cy="4991100"/>
          </a:xfrm>
        </p:grpSpPr>
        <p:sp>
          <p:nvSpPr>
            <p:cNvPr id="12" name="Rectangle 11">
              <a:extLst>
                <a:ext uri="{FF2B5EF4-FFF2-40B4-BE49-F238E27FC236}">
                  <a16:creationId xmlns:a16="http://schemas.microsoft.com/office/drawing/2014/main" id="{9500492E-5EBE-C745-8EEE-F17D4BB4582E}"/>
                </a:ext>
              </a:extLst>
            </p:cNvPr>
            <p:cNvSpPr/>
            <p:nvPr userDrawn="1"/>
          </p:nvSpPr>
          <p:spPr>
            <a:xfrm>
              <a:off x="0" y="1524000"/>
              <a:ext cx="9143999" cy="4991100"/>
            </a:xfrm>
            <a:prstGeom prst="rect">
              <a:avLst/>
            </a:prstGeom>
            <a:solidFill>
              <a:srgbClr val="9F224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6D976C39-0B94-D44F-9108-A52DD0916B5A}"/>
                </a:ext>
              </a:extLst>
            </p:cNvPr>
            <p:cNvSpPr/>
            <p:nvPr userDrawn="1"/>
          </p:nvSpPr>
          <p:spPr>
            <a:xfrm>
              <a:off x="190500" y="2019300"/>
              <a:ext cx="8496300" cy="4267200"/>
            </a:xfrm>
            <a:prstGeom prst="rect">
              <a:avLst/>
            </a:prstGeom>
            <a:solidFill>
              <a:srgbClr val="E21A2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grpSp>
      <p:sp>
        <p:nvSpPr>
          <p:cNvPr id="2" name="Title"/>
          <p:cNvSpPr>
            <a:spLocks noGrp="1"/>
          </p:cNvSpPr>
          <p:nvPr userDrawn="1">
            <p:ph type="ctrTitle"/>
          </p:nvPr>
        </p:nvSpPr>
        <p:spPr>
          <a:xfrm>
            <a:off x="567378" y="2593298"/>
            <a:ext cx="6980170" cy="1130559"/>
          </a:xfrm>
          <a:prstGeom prst="rect">
            <a:avLst/>
          </a:prstGeom>
        </p:spPr>
        <p:txBody>
          <a:bodyPr anchor="t">
            <a:noAutofit/>
          </a:bodyPr>
          <a:lstStyle>
            <a:lvl1pPr algn="l">
              <a:lnSpc>
                <a:spcPct val="100000"/>
              </a:lnSpc>
              <a:defRPr sz="2600" b="1">
                <a:solidFill>
                  <a:schemeClr val="bg1"/>
                </a:solidFill>
              </a:defRPr>
            </a:lvl1pPr>
          </a:lstStyle>
          <a:p>
            <a:r>
              <a:rPr lang="en-US"/>
              <a:t>Click to edit Master title style</a:t>
            </a:r>
            <a:endParaRPr lang="en-US" dirty="0"/>
          </a:p>
        </p:txBody>
      </p:sp>
      <p:sp>
        <p:nvSpPr>
          <p:cNvPr id="3" name="Subtitle"/>
          <p:cNvSpPr>
            <a:spLocks noGrp="1"/>
          </p:cNvSpPr>
          <p:nvPr userDrawn="1">
            <p:ph type="subTitle" idx="1"/>
          </p:nvPr>
        </p:nvSpPr>
        <p:spPr>
          <a:xfrm>
            <a:off x="567378" y="3807503"/>
            <a:ext cx="4542020" cy="719352"/>
          </a:xfrm>
          <a:prstGeom prst="rect">
            <a:avLst/>
          </a:prstGeom>
        </p:spPr>
        <p:txBody>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cxnSp>
        <p:nvCxnSpPr>
          <p:cNvPr id="21" name="MHE line separating subtitles from text">
            <a:extLst>
              <a:ext uri="{FF2B5EF4-FFF2-40B4-BE49-F238E27FC236}">
                <a16:creationId xmlns:a16="http://schemas.microsoft.com/office/drawing/2014/main" id="{EC86C884-D766-9149-B40E-B86A943DE6D1}"/>
              </a:ext>
              <a:ext uri="{C183D7F6-B498-43B3-948B-1728B52AA6E4}">
                <adec:decorative xmlns:adec="http://schemas.microsoft.com/office/drawing/2017/decorative" val="1"/>
              </a:ext>
            </a:extLst>
          </p:cNvPr>
          <p:cNvCxnSpPr>
            <a:cxnSpLocks/>
          </p:cNvCxnSpPr>
          <p:nvPr userDrawn="1"/>
        </p:nvCxnSpPr>
        <p:spPr>
          <a:xfrm>
            <a:off x="702310" y="4665027"/>
            <a:ext cx="357478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3" name="Text Placeholder"/>
          <p:cNvSpPr>
            <a:spLocks noGrp="1"/>
          </p:cNvSpPr>
          <p:nvPr userDrawn="1">
            <p:ph type="body" sz="quarter" idx="10"/>
          </p:nvPr>
        </p:nvSpPr>
        <p:spPr>
          <a:xfrm>
            <a:off x="567378" y="4770769"/>
            <a:ext cx="4443413" cy="576185"/>
          </a:xfrm>
          <a:prstGeom prst="rect">
            <a:avLst/>
          </a:prstGeom>
        </p:spPr>
        <p:txBody>
          <a:bodyPr/>
          <a:lstStyle>
            <a:lvl1pPr>
              <a:spcBef>
                <a:spcPts val="0"/>
              </a:spcBef>
              <a:defRPr sz="16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Edit Master text styles</a:t>
            </a:r>
          </a:p>
        </p:txBody>
      </p:sp>
      <p:sp>
        <p:nvSpPr>
          <p:cNvPr id="4" name="Long Copyright">
            <a:extLst>
              <a:ext uri="{FF2B5EF4-FFF2-40B4-BE49-F238E27FC236}">
                <a16:creationId xmlns:a16="http://schemas.microsoft.com/office/drawing/2014/main" id="{54514DA3-A928-4CD1-BFAE-B5DF399C4B36}"/>
              </a:ext>
            </a:extLst>
          </p:cNvPr>
          <p:cNvSpPr>
            <a:spLocks noGrp="1"/>
          </p:cNvSpPr>
          <p:nvPr userDrawn="1">
            <p:ph type="ftr" sz="quarter" idx="11"/>
          </p:nvPr>
        </p:nvSpPr>
        <p:spPr>
          <a:xfrm>
            <a:off x="0" y="6487064"/>
            <a:ext cx="9144000" cy="370935"/>
          </a:xfrm>
        </p:spPr>
        <p:txBody>
          <a:bodyPr/>
          <a:lstStyle>
            <a:lvl1pPr algn="ctr">
              <a:defRPr/>
            </a:lvl1pPr>
          </a:lstStyle>
          <a:p>
            <a:pPr defTabSz="457200">
              <a:spcBef>
                <a:spcPct val="20000"/>
              </a:spcBef>
              <a:defRPr/>
            </a:pPr>
            <a:r>
              <a:rPr lang="en-US" dirty="0"/>
              <a:t>© &lt; add the year&gt; McGraw Hill. All rights reserved. Authorized only for instructor use in the classroom.</a:t>
            </a:r>
          </a:p>
          <a:p>
            <a:pPr defTabSz="457200">
              <a:spcBef>
                <a:spcPct val="20000"/>
              </a:spcBef>
              <a:defRPr/>
            </a:pPr>
            <a:r>
              <a:rPr lang="en-US" dirty="0"/>
              <a:t>No reproduction or further distribution permitted without the prior written consent of McGraw Hill.</a:t>
            </a:r>
          </a:p>
        </p:txBody>
      </p:sp>
    </p:spTree>
    <p:extLst>
      <p:ext uri="{BB962C8B-B14F-4D97-AF65-F5344CB8AC3E}">
        <p14:creationId xmlns:p14="http://schemas.microsoft.com/office/powerpoint/2010/main" val="1233895555"/>
      </p:ext>
    </p:extLst>
  </p:cSld>
  <p:clrMapOvr>
    <a:masterClrMapping/>
  </p:clrMapOvr>
  <p:extLst mod="1">
    <p:ext uri="{DCECCB84-F9BA-43D5-87BE-67443E8EF086}">
      <p15:sldGuideLst xmlns:p15="http://schemas.microsoft.com/office/powerpoint/2012/main">
        <p15:guide id="1" orient="horz" pos="1272">
          <p15:clr>
            <a:srgbClr val="FBAE40"/>
          </p15:clr>
        </p15:guide>
        <p15:guide id="2" orient="horz" pos="3960">
          <p15:clr>
            <a:srgbClr val="FBAE40"/>
          </p15:clr>
        </p15:guide>
        <p15:guide id="3" pos="120">
          <p15:clr>
            <a:srgbClr val="FBAE40"/>
          </p15:clr>
        </p15:guide>
        <p15:guide id="4" pos="5472">
          <p15:clr>
            <a:srgbClr val="FBAE40"/>
          </p15:clr>
        </p15:guide>
        <p15:guide id="5" orient="horz" pos="226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One Main Placehol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8458200" cy="49716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Appendix Link">
            <a:extLst>
              <a:ext uri="{FF2B5EF4-FFF2-40B4-BE49-F238E27FC236}">
                <a16:creationId xmlns:a16="http://schemas.microsoft.com/office/drawing/2014/main" id="{3D2E3074-2DB7-4FC8-BF3F-B9711E20A3B5}"/>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8" name="Image Credit">
            <a:extLst>
              <a:ext uri="{FF2B5EF4-FFF2-40B4-BE49-F238E27FC236}">
                <a16:creationId xmlns:a16="http://schemas.microsoft.com/office/drawing/2014/main" id="{3341AD32-57DF-4473-A010-15DBF087AC92}"/>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745085821"/>
      </p:ext>
    </p:extLst>
  </p:cSld>
  <p:clrMapOvr>
    <a:masterClrMapping/>
  </p:clrMapOvr>
  <p:extLst mod="1">
    <p:ext uri="{DCECCB84-F9BA-43D5-87BE-67443E8EF086}">
      <p15:sldGuideLst xmlns:p15="http://schemas.microsoft.com/office/powerpoint/2012/main">
        <p15:guide id="1" pos="2880" userDrawn="1">
          <p15:clr>
            <a:srgbClr val="FBAE40"/>
          </p15:clr>
        </p15:guide>
        <p15:guide id="2" orient="horz" pos="360" userDrawn="1">
          <p15:clr>
            <a:srgbClr val="FBAE40"/>
          </p15:clr>
        </p15:guide>
        <p15:guide id="3" pos="264" userDrawn="1">
          <p15:clr>
            <a:srgbClr val="FBAE40"/>
          </p15:clr>
        </p15:guide>
        <p15:guide id="4" orient="horz" pos="216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Horizontal Mai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8458200" cy="28380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0" y="4343400"/>
            <a:ext cx="8458200" cy="1905000"/>
          </a:xfrm>
        </p:spPr>
        <p:txBody>
          <a:bodyPr>
            <a:noAutofit/>
          </a:bodyPr>
          <a:lstStyle>
            <a:lvl1pPr>
              <a:defRPr sz="2400"/>
            </a:lvl1pPr>
            <a:lvl2pPr>
              <a:defRPr sz="2400"/>
            </a:lvl2pPr>
            <a:lvl3pPr marL="640080">
              <a:defRPr sz="2000"/>
            </a:lvl3pPr>
            <a:lvl4pPr marL="455613" indent="0">
              <a:buNone/>
              <a:defRPr/>
            </a:lvl4pPr>
          </a:lstStyle>
          <a:p>
            <a:pPr lvl="0"/>
            <a:r>
              <a:rPr lang="en-US" dirty="0"/>
              <a:t>Slide Content 2</a:t>
            </a:r>
          </a:p>
          <a:p>
            <a:pPr lvl="1"/>
            <a:r>
              <a:rPr lang="en-US" dirty="0"/>
              <a:t>Second level</a:t>
            </a:r>
          </a:p>
          <a:p>
            <a:pPr lvl="2"/>
            <a:r>
              <a:rPr lang="en-US" dirty="0"/>
              <a:t>Third level</a:t>
            </a:r>
          </a:p>
        </p:txBody>
      </p:sp>
      <p:sp>
        <p:nvSpPr>
          <p:cNvPr id="8" name="Appendix Link">
            <a:extLst>
              <a:ext uri="{FF2B5EF4-FFF2-40B4-BE49-F238E27FC236}">
                <a16:creationId xmlns:a16="http://schemas.microsoft.com/office/drawing/2014/main" id="{BA2E2FDB-1128-47F8-861C-736E66873753}"/>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0" name="Image Credit">
            <a:extLst>
              <a:ext uri="{FF2B5EF4-FFF2-40B4-BE49-F238E27FC236}">
                <a16:creationId xmlns:a16="http://schemas.microsoft.com/office/drawing/2014/main" id="{96D29D1D-52C5-415C-8F04-01A8F1203347}"/>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3422933013"/>
      </p:ext>
    </p:extLst>
  </p:cSld>
  <p:clrMapOvr>
    <a:masterClrMapping/>
  </p:clrMapOvr>
  <p:extLst mod="1">
    <p:ext uri="{DCECCB84-F9BA-43D5-87BE-67443E8EF086}">
      <p15:sldGuideLst xmlns:p15="http://schemas.microsoft.com/office/powerpoint/2012/main">
        <p15:guide id="1" orient="horz" pos="2592" userDrawn="1">
          <p15:clr>
            <a:srgbClr val="FBAE40"/>
          </p15:clr>
        </p15:guide>
        <p15:guide id="2" orient="horz" pos="2736"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mpariso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4076700" cy="49716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4724400" y="1257300"/>
            <a:ext cx="4076700" cy="499110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Appendix Link">
            <a:extLst>
              <a:ext uri="{FF2B5EF4-FFF2-40B4-BE49-F238E27FC236}">
                <a16:creationId xmlns:a16="http://schemas.microsoft.com/office/drawing/2014/main" id="{4AE6E6E7-EF0D-4B16-A430-D3E949F0A825}"/>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0" name="Image Credit">
            <a:extLst>
              <a:ext uri="{FF2B5EF4-FFF2-40B4-BE49-F238E27FC236}">
                <a16:creationId xmlns:a16="http://schemas.microsoft.com/office/drawing/2014/main" id="{67124AF1-AD81-4125-B6A8-174BC6E5DB6C}"/>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478815702"/>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3" pos="2880">
          <p15:clr>
            <a:srgbClr val="FBAE40"/>
          </p15:clr>
        </p15:guide>
        <p15:guide id="4" pos="2976">
          <p15:clr>
            <a:srgbClr val="FBAE40"/>
          </p15:clr>
        </p15:guide>
        <p15:guide id="5" pos="2784">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One Main One Secondary">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5791200" cy="49716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6418052" y="1257300"/>
            <a:ext cx="2383047" cy="499110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Appendix Link">
            <a:extLst>
              <a:ext uri="{FF2B5EF4-FFF2-40B4-BE49-F238E27FC236}">
                <a16:creationId xmlns:a16="http://schemas.microsoft.com/office/drawing/2014/main" id="{AD32CF7C-C3BC-4FF7-8980-8FA18C499C01}"/>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0" name="Image Credit">
            <a:extLst>
              <a:ext uri="{FF2B5EF4-FFF2-40B4-BE49-F238E27FC236}">
                <a16:creationId xmlns:a16="http://schemas.microsoft.com/office/drawing/2014/main" id="{7D6F5080-9539-4A86-A29C-6C60365B64C7}"/>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1446962700"/>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4" pos="4032" userDrawn="1">
          <p15:clr>
            <a:srgbClr val="FBAE40"/>
          </p15:clr>
        </p15:guide>
        <p15:guide id="5" pos="3864"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hree with Third as Accent">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8458200" cy="28380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1" y="4343400"/>
            <a:ext cx="5791200" cy="190500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Content Placeholder 3">
            <a:extLst>
              <a:ext uri="{FF2B5EF4-FFF2-40B4-BE49-F238E27FC236}">
                <a16:creationId xmlns:a16="http://schemas.microsoft.com/office/drawing/2014/main" id="{22432755-BCF5-451F-968D-CFFD10D87BE2}"/>
              </a:ext>
            </a:extLst>
          </p:cNvPr>
          <p:cNvSpPr>
            <a:spLocks noGrp="1"/>
          </p:cNvSpPr>
          <p:nvPr>
            <p:ph sz="quarter" idx="15" hasCustomPrompt="1"/>
          </p:nvPr>
        </p:nvSpPr>
        <p:spPr>
          <a:xfrm>
            <a:off x="6400800" y="4343400"/>
            <a:ext cx="2400300" cy="1905000"/>
          </a:xfrm>
        </p:spPr>
        <p:txBody>
          <a:bodyPr>
            <a:noAutofit/>
          </a:bodyPr>
          <a:lstStyle>
            <a:lvl1pPr>
              <a:defRPr sz="2400"/>
            </a:lvl1pPr>
            <a:lvl2pPr>
              <a:defRPr sz="2400"/>
            </a:lvl2pPr>
            <a:lvl3pPr marL="640080">
              <a:defRPr sz="2000"/>
            </a:lvl3pPr>
          </a:lstStyle>
          <a:p>
            <a:pPr lvl="0"/>
            <a:r>
              <a:rPr lang="en-US" dirty="0"/>
              <a:t>Slide Content 3</a:t>
            </a:r>
          </a:p>
          <a:p>
            <a:pPr lvl="1"/>
            <a:r>
              <a:rPr lang="en-US" dirty="0"/>
              <a:t>Second level</a:t>
            </a:r>
          </a:p>
          <a:p>
            <a:pPr lvl="2"/>
            <a:r>
              <a:rPr lang="en-US" dirty="0"/>
              <a:t>Third level</a:t>
            </a:r>
          </a:p>
        </p:txBody>
      </p:sp>
      <p:sp>
        <p:nvSpPr>
          <p:cNvPr id="10" name="Appendix Link">
            <a:extLst>
              <a:ext uri="{FF2B5EF4-FFF2-40B4-BE49-F238E27FC236}">
                <a16:creationId xmlns:a16="http://schemas.microsoft.com/office/drawing/2014/main" id="{94C876B4-C8F8-4EDA-9579-00F8F36CB98C}"/>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1" name="Image Credit">
            <a:extLst>
              <a:ext uri="{FF2B5EF4-FFF2-40B4-BE49-F238E27FC236}">
                <a16:creationId xmlns:a16="http://schemas.microsoft.com/office/drawing/2014/main" id="{9138FC26-0A66-41D8-932B-35FF43FDA976}"/>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4100005588"/>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4" pos="4032">
          <p15:clr>
            <a:srgbClr val="FBAE40"/>
          </p15:clr>
        </p15:guide>
        <p15:guide id="5" pos="3864">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4" Type="http://schemas.openxmlformats.org/officeDocument/2006/relationships/slideLayout" Target="../slideLayouts/slideLayout8.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2.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16.xml"/><Relationship Id="rId1" Type="http://schemas.openxmlformats.org/officeDocument/2006/relationships/slideLayout" Target="../slideLayouts/slideLayout1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5" Type="http://schemas.openxmlformats.org/officeDocument/2006/relationships/slideLayout" Target="../slideLayouts/slideLayout21.xml"/><Relationship Id="rId4" Type="http://schemas.openxmlformats.org/officeDocument/2006/relationships/slideLayout" Target="../slideLayouts/slideLayout20.xml"/><Relationship Id="rId9" Type="http://schemas.openxmlformats.org/officeDocument/2006/relationships/theme" Target="../theme/theme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MGH logo">
            <a:extLst>
              <a:ext uri="{FF2B5EF4-FFF2-40B4-BE49-F238E27FC236}">
                <a16:creationId xmlns:a16="http://schemas.microsoft.com/office/drawing/2014/main" id="{BF372B49-B6F5-4826-B4F8-2F8A4FFF8894}"/>
              </a:ext>
            </a:extLst>
          </p:cNvPr>
          <p:cNvPicPr>
            <a:picLocks noChangeAspect="1"/>
          </p:cNvPicPr>
          <p:nvPr userDrawn="1"/>
        </p:nvPicPr>
        <p:blipFill>
          <a:blip r:embed="rId6" cstate="hqprint">
            <a:extLst>
              <a:ext uri="{28A0092B-C50C-407E-A947-70E740481C1C}">
                <a14:useLocalDpi xmlns:a14="http://schemas.microsoft.com/office/drawing/2010/main" val="0"/>
              </a:ext>
            </a:extLst>
          </a:blip>
          <a:stretch>
            <a:fillRect/>
          </a:stretch>
        </p:blipFill>
        <p:spPr>
          <a:xfrm>
            <a:off x="294106" y="283845"/>
            <a:ext cx="999514" cy="999514"/>
          </a:xfrm>
          <a:prstGeom prst="rect">
            <a:avLst/>
          </a:prstGeom>
        </p:spPr>
      </p:pic>
      <p:sp>
        <p:nvSpPr>
          <p:cNvPr id="3" name="MGH Tagline">
            <a:extLst>
              <a:ext uri="{FF2B5EF4-FFF2-40B4-BE49-F238E27FC236}">
                <a16:creationId xmlns:a16="http://schemas.microsoft.com/office/drawing/2014/main" id="{70E12349-CEA7-4006-B6E3-3E283BDBD258}"/>
              </a:ext>
            </a:extLst>
          </p:cNvPr>
          <p:cNvSpPr txBox="1"/>
          <p:nvPr userDrawn="1"/>
        </p:nvSpPr>
        <p:spPr>
          <a:xfrm>
            <a:off x="5060273" y="337349"/>
            <a:ext cx="3873993" cy="338554"/>
          </a:xfrm>
          <a:prstGeom prst="rect">
            <a:avLst/>
          </a:prstGeom>
          <a:noFill/>
        </p:spPr>
        <p:txBody>
          <a:bodyPr wrap="square" lIns="45720" rIns="4572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spc="40" dirty="0">
                <a:effectLst/>
                <a:latin typeface="Arial" panose="020B0604020202020204" pitchFamily="34" charset="0"/>
                <a:ea typeface="Calibri" panose="020F0502020204030204" pitchFamily="34" charset="0"/>
              </a:rPr>
              <a:t>Because learning changes everything.</a:t>
            </a:r>
            <a:r>
              <a:rPr lang="en-US" sz="1050" spc="40" baseline="60000" dirty="0">
                <a:effectLst/>
                <a:latin typeface="Arial" panose="020B0604020202020204" pitchFamily="34" charset="0"/>
                <a:ea typeface="Calibri" panose="020F0502020204030204" pitchFamily="34" charset="0"/>
              </a:rPr>
              <a:t>®</a:t>
            </a:r>
            <a:endParaRPr lang="en-US" sz="1600" spc="40" baseline="60000" dirty="0"/>
          </a:p>
        </p:txBody>
      </p:sp>
      <p:sp>
        <p:nvSpPr>
          <p:cNvPr id="5" name="Long Copyright"/>
          <p:cNvSpPr>
            <a:spLocks noGrp="1"/>
          </p:cNvSpPr>
          <p:nvPr>
            <p:ph type="ftr" sz="quarter" idx="3"/>
          </p:nvPr>
        </p:nvSpPr>
        <p:spPr>
          <a:xfrm>
            <a:off x="0" y="6478439"/>
            <a:ext cx="9144000" cy="379562"/>
          </a:xfrm>
          <a:prstGeom prst="rect">
            <a:avLst/>
          </a:prstGeom>
        </p:spPr>
        <p:txBody>
          <a:bodyPr vert="horz" lIns="91440" tIns="45720" rIns="91440" bIns="45720" rtlCol="0" anchor="ctr"/>
          <a:lstStyle>
            <a:lvl1pPr algn="ctr">
              <a:defRPr sz="800">
                <a:solidFill>
                  <a:schemeClr val="tx1">
                    <a:lumMod val="50000"/>
                    <a:lumOff val="50000"/>
                  </a:schemeClr>
                </a:solidFill>
              </a:defRPr>
            </a:lvl1pPr>
          </a:lstStyle>
          <a:p>
            <a:pPr defTabSz="457200">
              <a:spcBef>
                <a:spcPct val="20000"/>
              </a:spcBef>
              <a:defRPr/>
            </a:pPr>
            <a:r>
              <a:rPr lang="en-US" dirty="0"/>
              <a:t>Add long copyright</a:t>
            </a:r>
          </a:p>
        </p:txBody>
      </p:sp>
      <p:sp>
        <p:nvSpPr>
          <p:cNvPr id="8" name="MGH Yellow Line">
            <a:extLst>
              <a:ext uri="{FF2B5EF4-FFF2-40B4-BE49-F238E27FC236}">
                <a16:creationId xmlns:a16="http://schemas.microsoft.com/office/drawing/2014/main" id="{86E6E250-D1F9-6444-A77C-4DC8C64A97D7}"/>
              </a:ext>
              <a:ext uri="{C183D7F6-B498-43B3-948B-1728B52AA6E4}">
                <adec:decorative xmlns:adec="http://schemas.microsoft.com/office/drawing/2017/decorative" val="1"/>
              </a:ext>
            </a:extLst>
          </p:cNvPr>
          <p:cNvSpPr/>
          <p:nvPr userDrawn="1"/>
        </p:nvSpPr>
        <p:spPr>
          <a:xfrm>
            <a:off x="0" y="6432547"/>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895458715"/>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Lst>
  <p:hf hdr="0" dt="0"/>
  <p:txStyles>
    <p:titleStyle>
      <a:lvl1pPr algn="l" defTabSz="914400" rtl="0" eaLnBrk="1" latinLnBrk="0" hangingPunct="1">
        <a:lnSpc>
          <a:spcPct val="90000"/>
        </a:lnSpc>
        <a:spcBef>
          <a:spcPct val="0"/>
        </a:spcBef>
        <a:buNone/>
        <a:defRPr sz="2400" b="1" kern="1200">
          <a:solidFill>
            <a:schemeClr val="tx2"/>
          </a:solidFill>
          <a:latin typeface="+mj-lt"/>
          <a:ea typeface="+mj-ea"/>
          <a:cs typeface="+mj-cs"/>
        </a:defRPr>
      </a:lvl1pPr>
    </p:titleStyle>
    <p:bodyStyle>
      <a:lvl1pPr marL="0" marR="0" indent="0" algn="l" defTabSz="914400" rtl="0" eaLnBrk="1" fontAlgn="auto" latinLnBrk="0" hangingPunct="1">
        <a:lnSpc>
          <a:spcPct val="100000"/>
        </a:lnSpc>
        <a:spcBef>
          <a:spcPts val="1200"/>
        </a:spcBef>
        <a:spcAft>
          <a:spcPts val="0"/>
        </a:spcAft>
        <a:buClrTx/>
        <a:buSzTx/>
        <a:buFont typeface="Arial" panose="020B0604020202020204" pitchFamily="34" charset="0"/>
        <a:buNone/>
        <a:tabLst/>
        <a:defRPr sz="1400" kern="1200" baseline="0">
          <a:solidFill>
            <a:schemeClr val="tx2"/>
          </a:solidFill>
          <a:latin typeface="+mn-lt"/>
          <a:ea typeface="+mn-ea"/>
          <a:cs typeface="+mn-cs"/>
        </a:defRPr>
      </a:lvl1pPr>
      <a:lvl2pPr marL="230188" indent="-228600" algn="l" defTabSz="914400" rtl="0" eaLnBrk="1" latinLnBrk="0" hangingPunct="1">
        <a:lnSpc>
          <a:spcPct val="100000"/>
        </a:lnSpc>
        <a:spcBef>
          <a:spcPts val="800"/>
        </a:spcBef>
        <a:buClrTx/>
        <a:buFont typeface="Arial" panose="020B0604020202020204" pitchFamily="34" charset="0"/>
        <a:buChar char="•"/>
        <a:defRPr sz="2000" kern="1200">
          <a:solidFill>
            <a:schemeClr val="tx2"/>
          </a:solidFill>
          <a:latin typeface="+mn-lt"/>
          <a:ea typeface="+mn-ea"/>
          <a:cs typeface="+mn-cs"/>
        </a:defRPr>
      </a:lvl2pPr>
      <a:lvl3pPr marL="460375" indent="-228600" algn="l" defTabSz="914400" rtl="0" eaLnBrk="1" latinLnBrk="0" hangingPunct="1">
        <a:lnSpc>
          <a:spcPct val="100000"/>
        </a:lnSpc>
        <a:spcBef>
          <a:spcPts val="800"/>
        </a:spcBef>
        <a:buFont typeface="Arial" panose="020B0604020202020204" pitchFamily="34" charset="0"/>
        <a:buChar char="•"/>
        <a:defRPr sz="1800" kern="1200">
          <a:solidFill>
            <a:schemeClr val="tx2"/>
          </a:solidFill>
          <a:latin typeface="+mn-lt"/>
          <a:ea typeface="+mn-ea"/>
          <a:cs typeface="+mn-cs"/>
        </a:defRPr>
      </a:lvl3pPr>
      <a:lvl4pPr marL="455613"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4pPr>
      <a:lvl5pPr marL="685800"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60">
          <p15:clr>
            <a:srgbClr val="F26B43"/>
          </p15:clr>
        </p15:guide>
        <p15:guide id="2" orient="horz" pos="192">
          <p15:clr>
            <a:srgbClr val="F26B43"/>
          </p15:clr>
        </p15:guide>
        <p15:guide id="5" pos="2880">
          <p15:clr>
            <a:srgbClr val="F26B43"/>
          </p15:clr>
        </p15:guide>
        <p15:guide id="6" pos="216">
          <p15:clr>
            <a:srgbClr val="F26B43"/>
          </p15:clr>
        </p15:guide>
        <p15:guide id="7" pos="5544">
          <p15:clr>
            <a:srgbClr val="F26B43"/>
          </p15:clr>
        </p15:guide>
        <p15:guide id="9" orient="horz" pos="4211">
          <p15:clr>
            <a:srgbClr val="F26B43"/>
          </p15:clr>
        </p15:guide>
        <p15:guide id="10" orient="horz" pos="960">
          <p15:clr>
            <a:srgbClr val="F26B43"/>
          </p15:clr>
        </p15:guide>
        <p15:guide id="11" orient="horz" pos="4104">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itle Placeholder">
            <a:extLst>
              <a:ext uri="{FF2B5EF4-FFF2-40B4-BE49-F238E27FC236}">
                <a16:creationId xmlns:a16="http://schemas.microsoft.com/office/drawing/2014/main" id="{881C4C4E-EEEF-442A-AE3B-63C7E062F18C}"/>
              </a:ext>
            </a:extLst>
          </p:cNvPr>
          <p:cNvSpPr>
            <a:spLocks noGrp="1"/>
          </p:cNvSpPr>
          <p:nvPr>
            <p:ph type="title"/>
          </p:nvPr>
        </p:nvSpPr>
        <p:spPr>
          <a:xfrm>
            <a:off x="342900" y="136257"/>
            <a:ext cx="8458200" cy="685800"/>
          </a:xfrm>
          <a:prstGeom prst="rect">
            <a:avLst/>
          </a:prstGeom>
        </p:spPr>
        <p:txBody>
          <a:bodyPr vert="horz" lIns="91440" tIns="45720" rIns="91440" bIns="45720" rtlCol="0" anchor="ctr">
            <a:normAutofit/>
          </a:bodyPr>
          <a:lstStyle/>
          <a:p>
            <a:r>
              <a:rPr lang="en-US" dirty="0"/>
              <a:t>Title goes here</a:t>
            </a:r>
          </a:p>
        </p:txBody>
      </p:sp>
      <p:sp>
        <p:nvSpPr>
          <p:cNvPr id="5" name="Text Placeholder">
            <a:extLst>
              <a:ext uri="{FF2B5EF4-FFF2-40B4-BE49-F238E27FC236}">
                <a16:creationId xmlns:a16="http://schemas.microsoft.com/office/drawing/2014/main" id="{4F2C87DD-ADFA-433D-B7C8-4E9E42BC9E0F}"/>
              </a:ext>
            </a:extLst>
          </p:cNvPr>
          <p:cNvSpPr>
            <a:spLocks noGrp="1"/>
          </p:cNvSpPr>
          <p:nvPr>
            <p:ph type="body" idx="1"/>
          </p:nvPr>
        </p:nvSpPr>
        <p:spPr>
          <a:xfrm>
            <a:off x="342900" y="1273877"/>
            <a:ext cx="8458200" cy="4944374"/>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
        <p:nvSpPr>
          <p:cNvPr id="8" name="MGH Yellow Line">
            <a:extLst>
              <a:ext uri="{FF2B5EF4-FFF2-40B4-BE49-F238E27FC236}">
                <a16:creationId xmlns:a16="http://schemas.microsoft.com/office/drawing/2014/main" id="{86E6E250-D1F9-6444-A77C-4DC8C64A97D7}"/>
              </a:ext>
              <a:ext uri="{C183D7F6-B498-43B3-948B-1728B52AA6E4}">
                <adec:decorative xmlns:adec="http://schemas.microsoft.com/office/drawing/2017/decorative" val="1"/>
              </a:ext>
            </a:extLst>
          </p:cNvPr>
          <p:cNvSpPr/>
          <p:nvPr userDrawn="1"/>
        </p:nvSpPr>
        <p:spPr>
          <a:xfrm>
            <a:off x="0" y="6622319"/>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Short Copyright">
            <a:extLst>
              <a:ext uri="{FF2B5EF4-FFF2-40B4-BE49-F238E27FC236}">
                <a16:creationId xmlns:a16="http://schemas.microsoft.com/office/drawing/2014/main" id="{36838A37-515E-4F5C-BF9F-CE51891A9C27}"/>
              </a:ext>
            </a:extLst>
          </p:cNvPr>
          <p:cNvSpPr txBox="1"/>
          <p:nvPr userDrawn="1"/>
        </p:nvSpPr>
        <p:spPr>
          <a:xfrm>
            <a:off x="215658" y="6664280"/>
            <a:ext cx="1233578" cy="215444"/>
          </a:xfrm>
          <a:prstGeom prst="rect">
            <a:avLst/>
          </a:prstGeom>
          <a:noFill/>
        </p:spPr>
        <p:txBody>
          <a:bodyPr wrap="square" lIns="45720" rIns="45720" rtlCol="0" anchor="ctr">
            <a:spAutoFit/>
          </a:bodyPr>
          <a:lstStyle/>
          <a:p>
            <a:r>
              <a:rPr lang="en-US" sz="800" b="0" dirty="0">
                <a:solidFill>
                  <a:schemeClr val="tx1">
                    <a:lumMod val="65000"/>
                    <a:lumOff val="35000"/>
                  </a:schemeClr>
                </a:solidFill>
              </a:rPr>
              <a:t>© McGraw Hill</a:t>
            </a:r>
          </a:p>
        </p:txBody>
      </p:sp>
      <p:sp>
        <p:nvSpPr>
          <p:cNvPr id="7" name="Slide Number"/>
          <p:cNvSpPr txBox="1"/>
          <p:nvPr userDrawn="1"/>
        </p:nvSpPr>
        <p:spPr>
          <a:xfrm>
            <a:off x="8625636" y="6670335"/>
            <a:ext cx="356616" cy="164592"/>
          </a:xfrm>
          <a:prstGeom prst="rect">
            <a:avLst/>
          </a:prstGeom>
          <a:noFill/>
        </p:spPr>
        <p:txBody>
          <a:bodyPr wrap="square" lIns="45720" rIns="45720" rtlCol="0" anchor="ctr" anchorCtr="0">
            <a:noAutofit/>
          </a:bodyPr>
          <a:lstStyle/>
          <a:p>
            <a:pPr algn="r"/>
            <a:fld id="{960EEC4C-B90A-40FB-9378-A310753B0AE3}" type="slidenum">
              <a:rPr lang="en-US" sz="800" smtClean="0">
                <a:solidFill>
                  <a:srgbClr val="595959"/>
                </a:solidFill>
              </a:rPr>
              <a:pPr algn="r"/>
              <a:t>‹#›</a:t>
            </a:fld>
            <a:endParaRPr lang="en-US" sz="800" dirty="0">
              <a:solidFill>
                <a:srgbClr val="595959"/>
              </a:solidFill>
            </a:endParaRPr>
          </a:p>
        </p:txBody>
      </p:sp>
    </p:spTree>
    <p:extLst>
      <p:ext uri="{BB962C8B-B14F-4D97-AF65-F5344CB8AC3E}">
        <p14:creationId xmlns:p14="http://schemas.microsoft.com/office/powerpoint/2010/main" val="881564708"/>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9" r:id="rId3"/>
    <p:sldLayoutId id="2147483695" r:id="rId4"/>
    <p:sldLayoutId id="2147483696" r:id="rId5"/>
    <p:sldLayoutId id="2147483697" r:id="rId6"/>
    <p:sldLayoutId id="2147483704" r:id="rId7"/>
  </p:sldLayoutIdLst>
  <p:hf hdr="0" dt="0"/>
  <p:txStyles>
    <p:titleStyle>
      <a:lvl1pPr algn="l" defTabSz="914400" rtl="0" eaLnBrk="1" latinLnBrk="0" hangingPunct="1">
        <a:lnSpc>
          <a:spcPct val="90000"/>
        </a:lnSpc>
        <a:spcBef>
          <a:spcPct val="0"/>
        </a:spcBef>
        <a:buNone/>
        <a:defRPr sz="2400" b="1" kern="1200">
          <a:solidFill>
            <a:schemeClr val="tx2"/>
          </a:solidFill>
          <a:latin typeface="+mj-lt"/>
          <a:ea typeface="+mj-ea"/>
          <a:cs typeface="+mj-cs"/>
        </a:defRPr>
      </a:lvl1pPr>
    </p:titleStyle>
    <p:bodyStyle>
      <a:lvl1pPr marL="0" marR="0" indent="0" algn="l" defTabSz="914400" rtl="0" eaLnBrk="1" fontAlgn="auto" latinLnBrk="0" hangingPunct="1">
        <a:lnSpc>
          <a:spcPct val="100000"/>
        </a:lnSpc>
        <a:spcBef>
          <a:spcPts val="0"/>
        </a:spcBef>
        <a:spcAft>
          <a:spcPts val="800"/>
        </a:spcAft>
        <a:buClrTx/>
        <a:buSzTx/>
        <a:buFont typeface="Arial" panose="020B0604020202020204" pitchFamily="34" charset="0"/>
        <a:buNone/>
        <a:tabLst/>
        <a:defRPr sz="2000" kern="1200">
          <a:solidFill>
            <a:schemeClr val="tx2"/>
          </a:solidFill>
          <a:latin typeface="+mn-lt"/>
          <a:ea typeface="+mn-ea"/>
          <a:cs typeface="+mn-cs"/>
        </a:defRPr>
      </a:lvl1pPr>
      <a:lvl2pPr marL="344488" indent="-342900" algn="l" defTabSz="914400" rtl="0" eaLnBrk="1" latinLnBrk="0" hangingPunct="1">
        <a:lnSpc>
          <a:spcPct val="100000"/>
        </a:lnSpc>
        <a:spcBef>
          <a:spcPts val="800"/>
        </a:spcBef>
        <a:spcAft>
          <a:spcPts val="800"/>
        </a:spcAft>
        <a:buClrTx/>
        <a:buFont typeface="Arial" panose="020B0604020202020204" pitchFamily="34" charset="0"/>
        <a:buChar char="•"/>
        <a:defRPr sz="2000" kern="1200">
          <a:solidFill>
            <a:schemeClr val="tx2"/>
          </a:solidFill>
          <a:latin typeface="+mn-lt"/>
          <a:ea typeface="+mn-ea"/>
          <a:cs typeface="+mn-cs"/>
        </a:defRPr>
      </a:lvl2pPr>
      <a:lvl3pPr marL="517525" indent="-285750" algn="l" defTabSz="914400" rtl="0" eaLnBrk="1" latinLnBrk="0" hangingPunct="1">
        <a:lnSpc>
          <a:spcPct val="100000"/>
        </a:lnSpc>
        <a:spcBef>
          <a:spcPts val="800"/>
        </a:spcBef>
        <a:spcAft>
          <a:spcPts val="800"/>
        </a:spcAft>
        <a:buFont typeface="Arial" panose="020B0604020202020204" pitchFamily="34" charset="0"/>
        <a:buChar char="•"/>
        <a:defRPr sz="1800" kern="1200">
          <a:solidFill>
            <a:schemeClr val="tx2"/>
          </a:solidFill>
          <a:latin typeface="+mn-lt"/>
          <a:ea typeface="+mn-ea"/>
          <a:cs typeface="+mn-cs"/>
        </a:defRPr>
      </a:lvl3pPr>
      <a:lvl4pPr marL="741363" indent="-285750" algn="l" defTabSz="914400" rtl="0" eaLnBrk="1" latinLnBrk="0" hangingPunct="1">
        <a:lnSpc>
          <a:spcPct val="100000"/>
        </a:lnSpc>
        <a:spcBef>
          <a:spcPts val="800"/>
        </a:spcBef>
        <a:spcAft>
          <a:spcPts val="800"/>
        </a:spcAft>
        <a:buFont typeface="Arial" panose="020B0604020202020204" pitchFamily="34" charset="0"/>
        <a:buChar char="•"/>
        <a:defRPr sz="1200" kern="1200">
          <a:solidFill>
            <a:schemeClr val="tx1"/>
          </a:solidFill>
          <a:latin typeface="+mn-lt"/>
          <a:ea typeface="+mn-ea"/>
          <a:cs typeface="+mn-cs"/>
        </a:defRPr>
      </a:lvl4pPr>
      <a:lvl5pPr marL="971550" indent="-285750" algn="l" defTabSz="914400" rtl="0" eaLnBrk="1" latinLnBrk="0" hangingPunct="1">
        <a:lnSpc>
          <a:spcPct val="100000"/>
        </a:lnSpc>
        <a:spcBef>
          <a:spcPts val="8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2" orient="horz" pos="192">
          <p15:clr>
            <a:srgbClr val="F26B43"/>
          </p15:clr>
        </p15:guide>
        <p15:guide id="6" pos="216">
          <p15:clr>
            <a:srgbClr val="F26B43"/>
          </p15:clr>
        </p15:guide>
        <p15:guide id="7" pos="5544">
          <p15:clr>
            <a:srgbClr val="F26B43"/>
          </p15:clr>
        </p15:guide>
        <p15:guide id="9" orient="horz" pos="4211">
          <p15:clr>
            <a:srgbClr val="F26B43"/>
          </p15:clr>
        </p15:guide>
        <p15:guide id="10" orient="horz" pos="624" userDrawn="1">
          <p15:clr>
            <a:srgbClr val="F26B43"/>
          </p15:clr>
        </p15:guide>
        <p15:guide id="11" orient="horz" pos="4104">
          <p15:clr>
            <a:srgbClr val="F26B43"/>
          </p15:clr>
        </p15:guide>
        <p15:guide id="12" orient="horz" pos="864" userDrawn="1">
          <p15:clr>
            <a:srgbClr val="F26B43"/>
          </p15:clr>
        </p15:guide>
        <p15:guide id="13" orient="horz" pos="360" userDrawn="1">
          <p15:clr>
            <a:srgbClr val="F26B43"/>
          </p15:clr>
        </p15:guide>
        <p15:guide id="14" orient="horz" pos="3936" userDrawn="1">
          <p15:clr>
            <a:srgbClr val="F26B43"/>
          </p15:clr>
        </p15:guide>
        <p15:guide id="15" pos="984" userDrawn="1">
          <p15:clr>
            <a:srgbClr val="F26B43"/>
          </p15:clr>
        </p15:guide>
        <p15:guide id="16" pos="5376" userDrawn="1">
          <p15:clr>
            <a:srgbClr val="F26B43"/>
          </p15:clr>
        </p15:guide>
        <p15:guide id="17" pos="264"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0" y="6495691"/>
            <a:ext cx="9144000" cy="362309"/>
          </a:xfrm>
          <a:prstGeom prst="rect">
            <a:avLst/>
          </a:prstGeom>
        </p:spPr>
        <p:txBody>
          <a:bodyPr vert="horz" lIns="91440" tIns="45720" rIns="91440" bIns="45720" rtlCol="0" anchor="ctr"/>
          <a:lstStyle>
            <a:lvl1pPr algn="ctr">
              <a:defRPr sz="800">
                <a:solidFill>
                  <a:schemeClr val="tx1">
                    <a:lumMod val="50000"/>
                    <a:lumOff val="50000"/>
                  </a:schemeClr>
                </a:solidFill>
              </a:defRPr>
            </a:lvl1pPr>
          </a:lstStyle>
          <a:p>
            <a:r>
              <a:rPr lang="en-US" dirty="0"/>
              <a:t>Add long copyright line here</a:t>
            </a:r>
          </a:p>
        </p:txBody>
      </p:sp>
      <p:sp>
        <p:nvSpPr>
          <p:cNvPr id="6" name="MGH Yellow Line">
            <a:extLst>
              <a:ext uri="{FF2B5EF4-FFF2-40B4-BE49-F238E27FC236}">
                <a16:creationId xmlns:a16="http://schemas.microsoft.com/office/drawing/2014/main" id="{F20163A4-4644-4B17-9C8A-EF42A992331B}"/>
              </a:ext>
              <a:ext uri="{C183D7F6-B498-43B3-948B-1728B52AA6E4}">
                <adec:decorative xmlns:adec="http://schemas.microsoft.com/office/drawing/2017/decorative" val="1"/>
              </a:ext>
            </a:extLst>
          </p:cNvPr>
          <p:cNvSpPr/>
          <p:nvPr userDrawn="1"/>
        </p:nvSpPr>
        <p:spPr>
          <a:xfrm>
            <a:off x="0" y="6432547"/>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437998185"/>
      </p:ext>
    </p:extLst>
  </p:cSld>
  <p:clrMap bg1="lt1" tx1="dk1" bg2="lt2" tx2="dk2" accent1="accent1" accent2="accent2" accent3="accent3" accent4="accent4" accent5="accent5" accent6="accent6" hlink="hlink" folHlink="folHlink"/>
  <p:sldLayoutIdLst>
    <p:sldLayoutId id="2147483685" r:id="rId1"/>
  </p:sldLayoutIdLst>
  <p:hf hdr="0" dt="0"/>
  <p:txStyles>
    <p:titleStyle>
      <a:lvl1pPr algn="ctr" defTabSz="914400" rtl="0" eaLnBrk="1" latinLnBrk="0" hangingPunct="1">
        <a:lnSpc>
          <a:spcPct val="90000"/>
        </a:lnSpc>
        <a:spcBef>
          <a:spcPct val="0"/>
        </a:spcBef>
        <a:buNone/>
        <a:defRPr sz="1600" b="0" kern="1200">
          <a:solidFill>
            <a:schemeClr val="tx2"/>
          </a:solidFill>
          <a:latin typeface="+mj-lt"/>
          <a:ea typeface="+mj-ea"/>
          <a:cs typeface="+mj-cs"/>
        </a:defRPr>
      </a:lvl1pPr>
    </p:titleStyle>
    <p:bodyStyle>
      <a:lvl1pPr marL="0" marR="0" indent="0" algn="ctr" defTabSz="914400" rtl="0" eaLnBrk="1" fontAlgn="auto" latinLnBrk="0" hangingPunct="1">
        <a:lnSpc>
          <a:spcPct val="100000"/>
        </a:lnSpc>
        <a:spcBef>
          <a:spcPts val="0"/>
        </a:spcBef>
        <a:spcAft>
          <a:spcPts val="0"/>
        </a:spcAft>
        <a:buClrTx/>
        <a:buSzTx/>
        <a:buFontTx/>
        <a:buNone/>
        <a:tabLst/>
        <a:defRPr sz="2000" kern="1200">
          <a:solidFill>
            <a:schemeClr val="tx2"/>
          </a:solidFill>
          <a:latin typeface="+mn-lt"/>
          <a:ea typeface="+mn-ea"/>
          <a:cs typeface="+mn-cs"/>
        </a:defRPr>
      </a:lvl1pPr>
      <a:lvl2pPr marL="230188" indent="-228600" algn="l" defTabSz="914400" rtl="0" eaLnBrk="1" latinLnBrk="0" hangingPunct="1">
        <a:lnSpc>
          <a:spcPct val="100000"/>
        </a:lnSpc>
        <a:spcBef>
          <a:spcPts val="800"/>
        </a:spcBef>
        <a:buClrTx/>
        <a:buFont typeface="Arial" panose="020B0604020202020204" pitchFamily="34" charset="0"/>
        <a:buChar char="•"/>
        <a:defRPr sz="2000" kern="1200">
          <a:solidFill>
            <a:schemeClr val="tx2"/>
          </a:solidFill>
          <a:latin typeface="+mn-lt"/>
          <a:ea typeface="+mn-ea"/>
          <a:cs typeface="+mn-cs"/>
        </a:defRPr>
      </a:lvl2pPr>
      <a:lvl3pPr marL="460375" indent="-228600" algn="l" defTabSz="914400" rtl="0" eaLnBrk="1" latinLnBrk="0" hangingPunct="1">
        <a:lnSpc>
          <a:spcPct val="100000"/>
        </a:lnSpc>
        <a:spcBef>
          <a:spcPts val="800"/>
        </a:spcBef>
        <a:buFont typeface="Arial" panose="020B0604020202020204" pitchFamily="34" charset="0"/>
        <a:buChar char="•"/>
        <a:defRPr sz="1800" kern="1200">
          <a:solidFill>
            <a:schemeClr val="tx2"/>
          </a:solidFill>
          <a:latin typeface="+mn-lt"/>
          <a:ea typeface="+mn-ea"/>
          <a:cs typeface="+mn-cs"/>
        </a:defRPr>
      </a:lvl3pPr>
      <a:lvl4pPr marL="455613"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4pPr>
      <a:lvl5pPr marL="685800"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60">
          <p15:clr>
            <a:srgbClr val="F26B43"/>
          </p15:clr>
        </p15:guide>
        <p15:guide id="2" orient="horz" pos="192">
          <p15:clr>
            <a:srgbClr val="F26B43"/>
          </p15:clr>
        </p15:guide>
        <p15:guide id="5" pos="2112" userDrawn="1">
          <p15:clr>
            <a:srgbClr val="F26B43"/>
          </p15:clr>
        </p15:guide>
        <p15:guide id="6" pos="216">
          <p15:clr>
            <a:srgbClr val="F26B43"/>
          </p15:clr>
        </p15:guide>
        <p15:guide id="7" pos="5544">
          <p15:clr>
            <a:srgbClr val="F26B43"/>
          </p15:clr>
        </p15:guide>
        <p15:guide id="9" orient="horz" pos="4211">
          <p15:clr>
            <a:srgbClr val="F26B43"/>
          </p15:clr>
        </p15:guide>
        <p15:guide id="10" orient="horz" pos="624" userDrawn="1">
          <p15:clr>
            <a:srgbClr val="F26B43"/>
          </p15:clr>
        </p15:guide>
        <p15:guide id="11" orient="horz" pos="4104">
          <p15:clr>
            <a:srgbClr val="F26B43"/>
          </p15:clr>
        </p15:guide>
        <p15:guide id="12" orient="horz" pos="2160" userDrawn="1">
          <p15:clr>
            <a:srgbClr val="F26B43"/>
          </p15:clr>
        </p15:guide>
        <p15:guide id="13" pos="3648"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Text Placeholder">
            <a:extLst>
              <a:ext uri="{FF2B5EF4-FFF2-40B4-BE49-F238E27FC236}">
                <a16:creationId xmlns:a16="http://schemas.microsoft.com/office/drawing/2014/main" id="{BEB99B55-73FB-42B4-93ED-C5E818675C31}"/>
              </a:ext>
            </a:extLst>
          </p:cNvPr>
          <p:cNvSpPr>
            <a:spLocks noGrp="1"/>
          </p:cNvSpPr>
          <p:nvPr>
            <p:ph type="body" idx="1"/>
          </p:nvPr>
        </p:nvSpPr>
        <p:spPr>
          <a:xfrm>
            <a:off x="342901" y="1976546"/>
            <a:ext cx="6480593" cy="4351338"/>
          </a:xfrm>
          <a:prstGeom prst="rect">
            <a:avLst/>
          </a:prstGeom>
        </p:spPr>
        <p:txBody>
          <a:bodyPr vert="horz" lIns="91440" tIns="45720" rIns="91440" bIns="45720" rtlCol="0">
            <a:noAutofit/>
          </a:bodyPr>
          <a:lstStyle/>
          <a:p>
            <a:pPr lvl="0"/>
            <a:r>
              <a:rPr lang="en-US" dirty="0"/>
              <a:t>Slide Content</a:t>
            </a:r>
          </a:p>
          <a:p>
            <a:pPr lvl="2"/>
            <a:r>
              <a:rPr lang="en-US" dirty="0"/>
              <a:t>Second level</a:t>
            </a:r>
          </a:p>
          <a:p>
            <a:pPr lvl="3"/>
            <a:r>
              <a:rPr lang="en-US" dirty="0"/>
              <a:t>Third level</a:t>
            </a:r>
          </a:p>
        </p:txBody>
      </p:sp>
      <p:sp>
        <p:nvSpPr>
          <p:cNvPr id="8" name="MGH Yellow Line">
            <a:extLst>
              <a:ext uri="{FF2B5EF4-FFF2-40B4-BE49-F238E27FC236}">
                <a16:creationId xmlns:a16="http://schemas.microsoft.com/office/drawing/2014/main" id="{86E6E250-D1F9-6444-A77C-4DC8C64A97D7}"/>
              </a:ext>
              <a:ext uri="{C183D7F6-B498-43B3-948B-1728B52AA6E4}">
                <adec:decorative xmlns:adec="http://schemas.microsoft.com/office/drawing/2017/decorative" val="1"/>
              </a:ext>
            </a:extLst>
          </p:cNvPr>
          <p:cNvSpPr/>
          <p:nvPr userDrawn="1"/>
        </p:nvSpPr>
        <p:spPr>
          <a:xfrm>
            <a:off x="0" y="6622319"/>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Short Copyright">
            <a:extLst>
              <a:ext uri="{FF2B5EF4-FFF2-40B4-BE49-F238E27FC236}">
                <a16:creationId xmlns:a16="http://schemas.microsoft.com/office/drawing/2014/main" id="{36838A37-515E-4F5C-BF9F-CE51891A9C27}"/>
              </a:ext>
            </a:extLst>
          </p:cNvPr>
          <p:cNvSpPr txBox="1"/>
          <p:nvPr userDrawn="1"/>
        </p:nvSpPr>
        <p:spPr>
          <a:xfrm>
            <a:off x="224279" y="6660234"/>
            <a:ext cx="1285344" cy="215444"/>
          </a:xfrm>
          <a:prstGeom prst="rect">
            <a:avLst/>
          </a:prstGeom>
          <a:noFill/>
        </p:spPr>
        <p:txBody>
          <a:bodyPr wrap="square" lIns="45720" rIns="45720" rtlCol="0" anchor="ctr">
            <a:spAutoFit/>
          </a:bodyPr>
          <a:lstStyle/>
          <a:p>
            <a:r>
              <a:rPr lang="en-US" sz="800" b="0" dirty="0">
                <a:solidFill>
                  <a:schemeClr val="tx1">
                    <a:lumMod val="65000"/>
                    <a:lumOff val="35000"/>
                  </a:schemeClr>
                </a:solidFill>
              </a:rPr>
              <a:t>© McGraw Hill</a:t>
            </a:r>
          </a:p>
        </p:txBody>
      </p:sp>
      <p:grpSp>
        <p:nvGrpSpPr>
          <p:cNvPr id="6" name="MGH Shape">
            <a:extLst>
              <a:ext uri="{FF2B5EF4-FFF2-40B4-BE49-F238E27FC236}">
                <a16:creationId xmlns:a16="http://schemas.microsoft.com/office/drawing/2014/main" id="{B719ECBD-8119-4217-9D58-2638FA4365C1}"/>
              </a:ext>
              <a:ext uri="{C183D7F6-B498-43B3-948B-1728B52AA6E4}">
                <adec:decorative xmlns:adec="http://schemas.microsoft.com/office/drawing/2017/decorative" val="1"/>
              </a:ext>
            </a:extLst>
          </p:cNvPr>
          <p:cNvGrpSpPr/>
          <p:nvPr userDrawn="1"/>
        </p:nvGrpSpPr>
        <p:grpSpPr>
          <a:xfrm>
            <a:off x="6622742" y="0"/>
            <a:ext cx="2521258" cy="6623843"/>
            <a:chOff x="3491346" y="0"/>
            <a:chExt cx="2508933" cy="6367263"/>
          </a:xfrm>
        </p:grpSpPr>
        <p:sp>
          <p:nvSpPr>
            <p:cNvPr id="9" name="Freeform 11">
              <a:extLst>
                <a:ext uri="{FF2B5EF4-FFF2-40B4-BE49-F238E27FC236}">
                  <a16:creationId xmlns:a16="http://schemas.microsoft.com/office/drawing/2014/main" id="{FCAD01AC-30CD-4728-B0FD-543493B2CE55}"/>
                </a:ext>
              </a:extLst>
            </p:cNvPr>
            <p:cNvSpPr/>
            <p:nvPr/>
          </p:nvSpPr>
          <p:spPr>
            <a:xfrm rot="10800000">
              <a:off x="5468761" y="1352709"/>
              <a:ext cx="531517" cy="1821241"/>
            </a:xfrm>
            <a:custGeom>
              <a:avLst/>
              <a:gdLst>
                <a:gd name="connsiteX0" fmla="*/ 0 w 531517"/>
                <a:gd name="connsiteY0" fmla="*/ 1821241 h 1821241"/>
                <a:gd name="connsiteX1" fmla="*/ 0 w 531517"/>
                <a:gd name="connsiteY1" fmla="*/ 0 h 1821241"/>
                <a:gd name="connsiteX2" fmla="*/ 531517 w 531517"/>
                <a:gd name="connsiteY2" fmla="*/ 672400 h 1821241"/>
                <a:gd name="connsiteX3" fmla="*/ 0 w 531517"/>
                <a:gd name="connsiteY3" fmla="*/ 1821241 h 1821241"/>
              </a:gdLst>
              <a:ahLst/>
              <a:cxnLst>
                <a:cxn ang="0">
                  <a:pos x="connsiteX0" y="connsiteY0"/>
                </a:cxn>
                <a:cxn ang="0">
                  <a:pos x="connsiteX1" y="connsiteY1"/>
                </a:cxn>
                <a:cxn ang="0">
                  <a:pos x="connsiteX2" y="connsiteY2"/>
                </a:cxn>
                <a:cxn ang="0">
                  <a:pos x="connsiteX3" y="connsiteY3"/>
                </a:cxn>
              </a:cxnLst>
              <a:rect l="l" t="t" r="r" b="b"/>
              <a:pathLst>
                <a:path w="531517" h="1821241">
                  <a:moveTo>
                    <a:pt x="0" y="1821241"/>
                  </a:moveTo>
                  <a:lnTo>
                    <a:pt x="0" y="0"/>
                  </a:lnTo>
                  <a:lnTo>
                    <a:pt x="531517" y="672400"/>
                  </a:lnTo>
                  <a:lnTo>
                    <a:pt x="0" y="1821241"/>
                  </a:lnTo>
                  <a:close/>
                </a:path>
              </a:pathLst>
            </a:custGeom>
            <a:solidFill>
              <a:srgbClr val="9F22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sp>
          <p:nvSpPr>
            <p:cNvPr id="10" name="Freeform 12">
              <a:extLst>
                <a:ext uri="{FF2B5EF4-FFF2-40B4-BE49-F238E27FC236}">
                  <a16:creationId xmlns:a16="http://schemas.microsoft.com/office/drawing/2014/main" id="{9A51DD71-B849-456F-A479-25728C0B26F4}"/>
                </a:ext>
              </a:extLst>
            </p:cNvPr>
            <p:cNvSpPr/>
            <p:nvPr/>
          </p:nvSpPr>
          <p:spPr>
            <a:xfrm rot="10800000">
              <a:off x="3491346" y="0"/>
              <a:ext cx="2508932" cy="2501550"/>
            </a:xfrm>
            <a:custGeom>
              <a:avLst/>
              <a:gdLst>
                <a:gd name="connsiteX0" fmla="*/ 2508932 w 2508932"/>
                <a:gd name="connsiteY0" fmla="*/ 2501550 h 2501550"/>
                <a:gd name="connsiteX1" fmla="*/ 0 w 2508932"/>
                <a:gd name="connsiteY1" fmla="*/ 2501550 h 2501550"/>
                <a:gd name="connsiteX2" fmla="*/ 0 w 2508932"/>
                <a:gd name="connsiteY2" fmla="*/ 1148841 h 2501550"/>
                <a:gd name="connsiteX3" fmla="*/ 531517 w 2508932"/>
                <a:gd name="connsiteY3" fmla="*/ 0 h 2501550"/>
                <a:gd name="connsiteX4" fmla="*/ 2508932 w 2508932"/>
                <a:gd name="connsiteY4" fmla="*/ 2501550 h 2501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8932" h="2501550">
                  <a:moveTo>
                    <a:pt x="2508932" y="2501550"/>
                  </a:moveTo>
                  <a:lnTo>
                    <a:pt x="0" y="2501550"/>
                  </a:lnTo>
                  <a:lnTo>
                    <a:pt x="0" y="1148841"/>
                  </a:lnTo>
                  <a:lnTo>
                    <a:pt x="531517" y="0"/>
                  </a:lnTo>
                  <a:lnTo>
                    <a:pt x="2508932" y="2501550"/>
                  </a:lnTo>
                  <a:close/>
                </a:path>
              </a:pathLst>
            </a:custGeom>
            <a:solidFill>
              <a:srgbClr val="E2DF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sp>
          <p:nvSpPr>
            <p:cNvPr id="11" name="Freeform 13">
              <a:extLst>
                <a:ext uri="{FF2B5EF4-FFF2-40B4-BE49-F238E27FC236}">
                  <a16:creationId xmlns:a16="http://schemas.microsoft.com/office/drawing/2014/main" id="{CE349BEA-4244-4589-91D3-1DECC6AB1E90}"/>
                </a:ext>
              </a:extLst>
            </p:cNvPr>
            <p:cNvSpPr/>
            <p:nvPr/>
          </p:nvSpPr>
          <p:spPr>
            <a:xfrm rot="10800000">
              <a:off x="3680272" y="1352707"/>
              <a:ext cx="2320007" cy="5014556"/>
            </a:xfrm>
            <a:custGeom>
              <a:avLst/>
              <a:gdLst>
                <a:gd name="connsiteX0" fmla="*/ 0 w 2320007"/>
                <a:gd name="connsiteY0" fmla="*/ 5014556 h 5014556"/>
                <a:gd name="connsiteX1" fmla="*/ 0 w 2320007"/>
                <a:gd name="connsiteY1" fmla="*/ 0 h 5014556"/>
                <a:gd name="connsiteX2" fmla="*/ 2320007 w 2320007"/>
                <a:gd name="connsiteY2" fmla="*/ 0 h 5014556"/>
                <a:gd name="connsiteX3" fmla="*/ 531518 w 2320007"/>
                <a:gd name="connsiteY3" fmla="*/ 3865713 h 5014556"/>
                <a:gd name="connsiteX4" fmla="*/ 1 w 2320007"/>
                <a:gd name="connsiteY4" fmla="*/ 3193313 h 5014556"/>
                <a:gd name="connsiteX5" fmla="*/ 1 w 2320007"/>
                <a:gd name="connsiteY5" fmla="*/ 5014554 h 5014556"/>
                <a:gd name="connsiteX6" fmla="*/ 0 w 2320007"/>
                <a:gd name="connsiteY6" fmla="*/ 5014556 h 5014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20007" h="5014556">
                  <a:moveTo>
                    <a:pt x="0" y="5014556"/>
                  </a:moveTo>
                  <a:lnTo>
                    <a:pt x="0" y="0"/>
                  </a:lnTo>
                  <a:lnTo>
                    <a:pt x="2320007" y="0"/>
                  </a:lnTo>
                  <a:lnTo>
                    <a:pt x="531518" y="3865713"/>
                  </a:lnTo>
                  <a:lnTo>
                    <a:pt x="1" y="3193313"/>
                  </a:lnTo>
                  <a:lnTo>
                    <a:pt x="1" y="5014554"/>
                  </a:lnTo>
                  <a:lnTo>
                    <a:pt x="0" y="50145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grpSp>
      <p:sp>
        <p:nvSpPr>
          <p:cNvPr id="13" name="Title Placeholder">
            <a:extLst>
              <a:ext uri="{FF2B5EF4-FFF2-40B4-BE49-F238E27FC236}">
                <a16:creationId xmlns:a16="http://schemas.microsoft.com/office/drawing/2014/main" id="{34622483-C344-43F3-82BE-D7AE2DFFFAB0}"/>
              </a:ext>
            </a:extLst>
          </p:cNvPr>
          <p:cNvSpPr>
            <a:spLocks noGrp="1"/>
          </p:cNvSpPr>
          <p:nvPr>
            <p:ph type="title"/>
          </p:nvPr>
        </p:nvSpPr>
        <p:spPr>
          <a:xfrm>
            <a:off x="342900" y="136257"/>
            <a:ext cx="6073803" cy="685800"/>
          </a:xfrm>
          <a:prstGeom prst="rect">
            <a:avLst/>
          </a:prstGeom>
        </p:spPr>
        <p:txBody>
          <a:bodyPr vert="horz" lIns="91440" tIns="45720" rIns="91440" bIns="45720" rtlCol="0" anchor="ctr">
            <a:noAutofit/>
          </a:bodyPr>
          <a:lstStyle/>
          <a:p>
            <a:r>
              <a:rPr lang="en-US" dirty="0"/>
              <a:t>Title goes here</a:t>
            </a:r>
          </a:p>
        </p:txBody>
      </p:sp>
      <p:sp>
        <p:nvSpPr>
          <p:cNvPr id="14" name="Slide Number"/>
          <p:cNvSpPr txBox="1"/>
          <p:nvPr userDrawn="1"/>
        </p:nvSpPr>
        <p:spPr>
          <a:xfrm>
            <a:off x="8625636" y="6670335"/>
            <a:ext cx="356616" cy="164592"/>
          </a:xfrm>
          <a:prstGeom prst="rect">
            <a:avLst/>
          </a:prstGeom>
          <a:noFill/>
        </p:spPr>
        <p:txBody>
          <a:bodyPr wrap="square" lIns="45720" rIns="45720" rtlCol="0" anchor="ctr" anchorCtr="0">
            <a:noAutofit/>
          </a:bodyPr>
          <a:lstStyle/>
          <a:p>
            <a:pPr algn="r"/>
            <a:fld id="{960EEC4C-B90A-40FB-9378-A310753B0AE3}" type="slidenum">
              <a:rPr lang="en-US" sz="800" smtClean="0">
                <a:solidFill>
                  <a:srgbClr val="595959"/>
                </a:solidFill>
              </a:rPr>
              <a:pPr algn="r"/>
              <a:t>‹#›</a:t>
            </a:fld>
            <a:endParaRPr lang="en-US" sz="800" dirty="0">
              <a:solidFill>
                <a:srgbClr val="595959"/>
              </a:solidFill>
            </a:endParaRPr>
          </a:p>
        </p:txBody>
      </p:sp>
    </p:spTree>
    <p:extLst>
      <p:ext uri="{BB962C8B-B14F-4D97-AF65-F5344CB8AC3E}">
        <p14:creationId xmlns:p14="http://schemas.microsoft.com/office/powerpoint/2010/main" val="3690558099"/>
      </p:ext>
    </p:extLst>
  </p:cSld>
  <p:clrMap bg1="lt1" tx1="dk1" bg2="lt2" tx2="dk2" accent1="accent1" accent2="accent2" accent3="accent3" accent4="accent4" accent5="accent5" accent6="accent6" hlink="hlink" folHlink="folHlink"/>
  <p:sldLayoutIdLst>
    <p:sldLayoutId id="2147483690" r:id="rId1"/>
    <p:sldLayoutId id="2147483698" r:id="rId2"/>
  </p:sldLayoutIdLst>
  <p:hf hdr="0" dt="0"/>
  <p:txStyles>
    <p:titleStyle>
      <a:lvl1pPr algn="l" defTabSz="914400" rtl="0" eaLnBrk="1" latinLnBrk="0" hangingPunct="1">
        <a:lnSpc>
          <a:spcPct val="100000"/>
        </a:lnSpc>
        <a:spcBef>
          <a:spcPct val="0"/>
        </a:spcBef>
        <a:buNone/>
        <a:defRPr sz="2400" b="1" kern="1200">
          <a:solidFill>
            <a:schemeClr val="tx2"/>
          </a:solidFill>
          <a:latin typeface="+mj-lt"/>
          <a:ea typeface="+mj-ea"/>
          <a:cs typeface="+mj-cs"/>
        </a:defRPr>
      </a:lvl1pPr>
    </p:titleStyle>
    <p:body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000" kern="1200">
          <a:solidFill>
            <a:schemeClr val="tx2"/>
          </a:solidFill>
          <a:latin typeface="+mn-lt"/>
          <a:ea typeface="+mn-ea"/>
          <a:cs typeface="+mn-cs"/>
        </a:defRPr>
      </a:lvl1pPr>
      <a:lvl2pPr marL="1588" indent="0" algn="l" defTabSz="914400" rtl="0" eaLnBrk="1" latinLnBrk="0" hangingPunct="1">
        <a:lnSpc>
          <a:spcPct val="100000"/>
        </a:lnSpc>
        <a:spcBef>
          <a:spcPts val="800"/>
        </a:spcBef>
        <a:buClrTx/>
        <a:buFont typeface="Arial" panose="020B0604020202020204" pitchFamily="34" charset="0"/>
        <a:buNone/>
        <a:defRPr sz="2000" kern="1200">
          <a:solidFill>
            <a:schemeClr val="tx2"/>
          </a:solidFill>
          <a:latin typeface="+mn-lt"/>
          <a:ea typeface="+mn-ea"/>
          <a:cs typeface="+mn-cs"/>
        </a:defRPr>
      </a:lvl2pPr>
      <a:lvl3pPr marL="517525" indent="-285750" algn="l" defTabSz="914400" rtl="0" eaLnBrk="1" latinLnBrk="0" hangingPunct="1">
        <a:lnSpc>
          <a:spcPct val="100000"/>
        </a:lnSpc>
        <a:spcBef>
          <a:spcPts val="800"/>
        </a:spcBef>
        <a:buFont typeface="Arial" panose="020B0604020202020204" pitchFamily="34" charset="0"/>
        <a:buChar char="•"/>
        <a:defRPr sz="2000" kern="1200">
          <a:solidFill>
            <a:schemeClr val="tx2"/>
          </a:solidFill>
          <a:latin typeface="+mn-lt"/>
          <a:ea typeface="+mn-ea"/>
          <a:cs typeface="+mn-cs"/>
        </a:defRPr>
      </a:lvl3pPr>
      <a:lvl4pPr marL="741363" indent="-285750" algn="l" defTabSz="914400" rtl="0" eaLnBrk="1" latinLnBrk="0" hangingPunct="1">
        <a:lnSpc>
          <a:spcPct val="100000"/>
        </a:lnSpc>
        <a:spcBef>
          <a:spcPts val="800"/>
        </a:spcBef>
        <a:buFont typeface="Arial" panose="020B0604020202020204" pitchFamily="34" charset="0"/>
        <a:buChar char="•"/>
        <a:defRPr sz="1800" kern="1200">
          <a:solidFill>
            <a:schemeClr val="tx1"/>
          </a:solidFill>
          <a:latin typeface="+mn-lt"/>
          <a:ea typeface="+mn-ea"/>
          <a:cs typeface="+mn-cs"/>
        </a:defRPr>
      </a:lvl4pPr>
      <a:lvl5pPr marL="685800"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60">
          <p15:clr>
            <a:srgbClr val="F26B43"/>
          </p15:clr>
        </p15:guide>
        <p15:guide id="2" orient="horz" pos="192">
          <p15:clr>
            <a:srgbClr val="F26B43"/>
          </p15:clr>
        </p15:guide>
        <p15:guide id="5" pos="5544" userDrawn="1">
          <p15:clr>
            <a:srgbClr val="F26B43"/>
          </p15:clr>
        </p15:guide>
        <p15:guide id="6" pos="216">
          <p15:clr>
            <a:srgbClr val="F26B43"/>
          </p15:clr>
        </p15:guide>
        <p15:guide id="7" pos="4296" userDrawn="1">
          <p15:clr>
            <a:srgbClr val="F26B43"/>
          </p15:clr>
        </p15:guide>
        <p15:guide id="9" orient="horz" pos="4211">
          <p15:clr>
            <a:srgbClr val="F26B43"/>
          </p15:clr>
        </p15:guide>
        <p15:guide id="10" orient="horz" pos="1248" userDrawn="1">
          <p15:clr>
            <a:srgbClr val="F26B43"/>
          </p15:clr>
        </p15:guide>
        <p15:guide id="11" orient="horz" pos="3984" userDrawn="1">
          <p15:clr>
            <a:srgbClr val="F26B43"/>
          </p15:clr>
        </p15:guide>
        <p15:guide id="12" orient="horz" pos="1656" userDrawn="1">
          <p15:clr>
            <a:srgbClr val="F26B43"/>
          </p15:clr>
        </p15:guide>
        <p15:guide id="13" pos="2980">
          <p15:clr>
            <a:srgbClr val="F26B43"/>
          </p15:clr>
        </p15:guide>
        <p15:guide id="14" orient="horz" pos="2260" userDrawn="1">
          <p15:clr>
            <a:srgbClr val="F26B43"/>
          </p15:clr>
        </p15:guide>
        <p15:guide id="15" pos="264" userDrawn="1">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itle Placeholder">
            <a:extLst>
              <a:ext uri="{FF2B5EF4-FFF2-40B4-BE49-F238E27FC236}">
                <a16:creationId xmlns:a16="http://schemas.microsoft.com/office/drawing/2014/main" id="{881C4C4E-EEEF-442A-AE3B-63C7E062F18C}"/>
              </a:ext>
            </a:extLst>
          </p:cNvPr>
          <p:cNvSpPr>
            <a:spLocks noGrp="1"/>
          </p:cNvSpPr>
          <p:nvPr>
            <p:ph type="title"/>
          </p:nvPr>
        </p:nvSpPr>
        <p:spPr>
          <a:xfrm>
            <a:off x="342900" y="136257"/>
            <a:ext cx="8458200" cy="685800"/>
          </a:xfrm>
          <a:prstGeom prst="rect">
            <a:avLst/>
          </a:prstGeom>
        </p:spPr>
        <p:txBody>
          <a:bodyPr vert="horz" lIns="91440" tIns="45720" rIns="91440" bIns="45720" rtlCol="0" anchor="ctr">
            <a:normAutofit/>
          </a:bodyPr>
          <a:lstStyle/>
          <a:p>
            <a:r>
              <a:rPr lang="en-US" dirty="0"/>
              <a:t>Title goes here</a:t>
            </a:r>
          </a:p>
        </p:txBody>
      </p:sp>
      <p:sp>
        <p:nvSpPr>
          <p:cNvPr id="5" name="Text Placeholder">
            <a:extLst>
              <a:ext uri="{FF2B5EF4-FFF2-40B4-BE49-F238E27FC236}">
                <a16:creationId xmlns:a16="http://schemas.microsoft.com/office/drawing/2014/main" id="{4F2C87DD-ADFA-433D-B7C8-4E9E42BC9E0F}"/>
              </a:ext>
            </a:extLst>
          </p:cNvPr>
          <p:cNvSpPr>
            <a:spLocks noGrp="1"/>
          </p:cNvSpPr>
          <p:nvPr>
            <p:ph type="body" idx="1"/>
          </p:nvPr>
        </p:nvSpPr>
        <p:spPr>
          <a:xfrm>
            <a:off x="342900" y="1371599"/>
            <a:ext cx="8458200" cy="4876801"/>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
        <p:nvSpPr>
          <p:cNvPr id="8" name="MGH Yellow Line">
            <a:extLst>
              <a:ext uri="{FF2B5EF4-FFF2-40B4-BE49-F238E27FC236}">
                <a16:creationId xmlns:a16="http://schemas.microsoft.com/office/drawing/2014/main" id="{86E6E250-D1F9-6444-A77C-4DC8C64A97D7}"/>
              </a:ext>
              <a:ext uri="{C183D7F6-B498-43B3-948B-1728B52AA6E4}">
                <adec:decorative xmlns:adec="http://schemas.microsoft.com/office/drawing/2017/decorative" val="1"/>
              </a:ext>
            </a:extLst>
          </p:cNvPr>
          <p:cNvSpPr/>
          <p:nvPr userDrawn="1"/>
        </p:nvSpPr>
        <p:spPr>
          <a:xfrm>
            <a:off x="0" y="6622319"/>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Short Copyright">
            <a:extLst>
              <a:ext uri="{FF2B5EF4-FFF2-40B4-BE49-F238E27FC236}">
                <a16:creationId xmlns:a16="http://schemas.microsoft.com/office/drawing/2014/main" id="{36838A37-515E-4F5C-BF9F-CE51891A9C27}"/>
              </a:ext>
            </a:extLst>
          </p:cNvPr>
          <p:cNvSpPr txBox="1"/>
          <p:nvPr userDrawn="1"/>
        </p:nvSpPr>
        <p:spPr>
          <a:xfrm>
            <a:off x="215658" y="6664280"/>
            <a:ext cx="1233578" cy="215444"/>
          </a:xfrm>
          <a:prstGeom prst="rect">
            <a:avLst/>
          </a:prstGeom>
          <a:noFill/>
        </p:spPr>
        <p:txBody>
          <a:bodyPr wrap="square" lIns="45720" rIns="45720" rtlCol="0" anchor="ctr">
            <a:spAutoFit/>
          </a:bodyPr>
          <a:lstStyle/>
          <a:p>
            <a:r>
              <a:rPr lang="en-US" sz="800" b="0" dirty="0">
                <a:solidFill>
                  <a:schemeClr val="tx1">
                    <a:lumMod val="65000"/>
                    <a:lumOff val="35000"/>
                  </a:schemeClr>
                </a:solidFill>
              </a:rPr>
              <a:t>© McGraw Hill</a:t>
            </a:r>
          </a:p>
        </p:txBody>
      </p:sp>
      <p:sp>
        <p:nvSpPr>
          <p:cNvPr id="7" name="Slide Number"/>
          <p:cNvSpPr txBox="1"/>
          <p:nvPr userDrawn="1"/>
        </p:nvSpPr>
        <p:spPr>
          <a:xfrm>
            <a:off x="8625636" y="6670335"/>
            <a:ext cx="356616" cy="164592"/>
          </a:xfrm>
          <a:prstGeom prst="rect">
            <a:avLst/>
          </a:prstGeom>
          <a:noFill/>
        </p:spPr>
        <p:txBody>
          <a:bodyPr wrap="square" lIns="45720" rIns="45720" rtlCol="0" anchor="ctr" anchorCtr="0">
            <a:noAutofit/>
          </a:bodyPr>
          <a:lstStyle/>
          <a:p>
            <a:pPr algn="r"/>
            <a:fld id="{960EEC4C-B90A-40FB-9378-A310753B0AE3}" type="slidenum">
              <a:rPr lang="en-US" sz="800" smtClean="0">
                <a:solidFill>
                  <a:srgbClr val="595959"/>
                </a:solidFill>
              </a:rPr>
              <a:pPr algn="r"/>
              <a:t>‹#›</a:t>
            </a:fld>
            <a:endParaRPr lang="en-US" sz="800" dirty="0">
              <a:solidFill>
                <a:srgbClr val="595959"/>
              </a:solidFill>
            </a:endParaRPr>
          </a:p>
        </p:txBody>
      </p:sp>
    </p:spTree>
    <p:extLst>
      <p:ext uri="{BB962C8B-B14F-4D97-AF65-F5344CB8AC3E}">
        <p14:creationId xmlns:p14="http://schemas.microsoft.com/office/powerpoint/2010/main" val="2924093042"/>
      </p:ext>
    </p:extLst>
  </p:cSld>
  <p:clrMap bg1="lt1" tx1="dk1" bg2="lt2" tx2="dk2" accent1="accent1" accent2="accent2" accent3="accent3" accent4="accent4" accent5="accent5" accent6="accent6" hlink="hlink" folHlink="folHlink"/>
  <p:sldLayoutIdLst>
    <p:sldLayoutId id="2147483702" r:id="rId1"/>
    <p:sldLayoutId id="2147483703" r:id="rId2"/>
  </p:sldLayoutIdLst>
  <p:hf hdr="0" dt="0"/>
  <p:txStyles>
    <p:titleStyle>
      <a:lvl1pPr algn="l" defTabSz="914400" rtl="0" eaLnBrk="1" latinLnBrk="0" hangingPunct="1">
        <a:lnSpc>
          <a:spcPct val="90000"/>
        </a:lnSpc>
        <a:spcBef>
          <a:spcPct val="0"/>
        </a:spcBef>
        <a:buNone/>
        <a:defRPr sz="2400" b="1" kern="1200">
          <a:solidFill>
            <a:schemeClr val="tx2"/>
          </a:solidFill>
          <a:latin typeface="+mj-lt"/>
          <a:ea typeface="+mj-ea"/>
          <a:cs typeface="+mj-cs"/>
        </a:defRPr>
      </a:lvl1pPr>
    </p:titleStyle>
    <p:bodyStyle>
      <a:lvl1pPr marL="0" marR="0" indent="0" algn="l" defTabSz="914400" rtl="0" eaLnBrk="1" fontAlgn="auto" latinLnBrk="0" hangingPunct="1">
        <a:lnSpc>
          <a:spcPct val="100000"/>
        </a:lnSpc>
        <a:spcBef>
          <a:spcPts val="0"/>
        </a:spcBef>
        <a:spcAft>
          <a:spcPts val="800"/>
        </a:spcAft>
        <a:buClrTx/>
        <a:buSzTx/>
        <a:buFont typeface="Arial" panose="020B0604020202020204" pitchFamily="34" charset="0"/>
        <a:buNone/>
        <a:tabLst/>
        <a:defRPr sz="2000" kern="1200">
          <a:solidFill>
            <a:schemeClr val="tx2"/>
          </a:solidFill>
          <a:latin typeface="+mn-lt"/>
          <a:ea typeface="+mn-ea"/>
          <a:cs typeface="+mn-cs"/>
        </a:defRPr>
      </a:lvl1pPr>
      <a:lvl2pPr marL="344488" indent="-342900" algn="l" defTabSz="914400" rtl="0" eaLnBrk="1" latinLnBrk="0" hangingPunct="1">
        <a:lnSpc>
          <a:spcPct val="100000"/>
        </a:lnSpc>
        <a:spcBef>
          <a:spcPts val="800"/>
        </a:spcBef>
        <a:spcAft>
          <a:spcPts val="800"/>
        </a:spcAft>
        <a:buClrTx/>
        <a:buFont typeface="Arial" panose="020B0604020202020204" pitchFamily="34" charset="0"/>
        <a:buChar char="•"/>
        <a:defRPr sz="2000" kern="1200">
          <a:solidFill>
            <a:schemeClr val="tx2"/>
          </a:solidFill>
          <a:latin typeface="+mn-lt"/>
          <a:ea typeface="+mn-ea"/>
          <a:cs typeface="+mn-cs"/>
        </a:defRPr>
      </a:lvl2pPr>
      <a:lvl3pPr marL="517525" indent="-285750" algn="l" defTabSz="914400" rtl="0" eaLnBrk="1" latinLnBrk="0" hangingPunct="1">
        <a:lnSpc>
          <a:spcPct val="100000"/>
        </a:lnSpc>
        <a:spcBef>
          <a:spcPts val="800"/>
        </a:spcBef>
        <a:spcAft>
          <a:spcPts val="800"/>
        </a:spcAft>
        <a:buFont typeface="Arial" panose="020B0604020202020204" pitchFamily="34" charset="0"/>
        <a:buChar char="•"/>
        <a:defRPr sz="1800" kern="1200">
          <a:solidFill>
            <a:schemeClr val="tx2"/>
          </a:solidFill>
          <a:latin typeface="+mn-lt"/>
          <a:ea typeface="+mn-ea"/>
          <a:cs typeface="+mn-cs"/>
        </a:defRPr>
      </a:lvl3pPr>
      <a:lvl4pPr marL="741363" indent="-285750" algn="l" defTabSz="914400" rtl="0" eaLnBrk="1" latinLnBrk="0" hangingPunct="1">
        <a:lnSpc>
          <a:spcPct val="100000"/>
        </a:lnSpc>
        <a:spcBef>
          <a:spcPts val="800"/>
        </a:spcBef>
        <a:spcAft>
          <a:spcPts val="800"/>
        </a:spcAft>
        <a:buFont typeface="Arial" panose="020B0604020202020204" pitchFamily="34" charset="0"/>
        <a:buChar char="•"/>
        <a:defRPr sz="1200" kern="1200">
          <a:solidFill>
            <a:schemeClr val="tx1"/>
          </a:solidFill>
          <a:latin typeface="+mn-lt"/>
          <a:ea typeface="+mn-ea"/>
          <a:cs typeface="+mn-cs"/>
        </a:defRPr>
      </a:lvl4pPr>
      <a:lvl5pPr marL="971550" indent="-285750" algn="l" defTabSz="914400" rtl="0" eaLnBrk="1" latinLnBrk="0" hangingPunct="1">
        <a:lnSpc>
          <a:spcPct val="100000"/>
        </a:lnSpc>
        <a:spcBef>
          <a:spcPts val="8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2" orient="horz" pos="192">
          <p15:clr>
            <a:srgbClr val="F26B43"/>
          </p15:clr>
        </p15:guide>
        <p15:guide id="6" pos="216">
          <p15:clr>
            <a:srgbClr val="F26B43"/>
          </p15:clr>
        </p15:guide>
        <p15:guide id="7" pos="5544">
          <p15:clr>
            <a:srgbClr val="F26B43"/>
          </p15:clr>
        </p15:guide>
        <p15:guide id="9" orient="horz" pos="4211">
          <p15:clr>
            <a:srgbClr val="F26B43"/>
          </p15:clr>
        </p15:guide>
        <p15:guide id="10" orient="horz" pos="624">
          <p15:clr>
            <a:srgbClr val="F26B43"/>
          </p15:clr>
        </p15:guide>
        <p15:guide id="11" orient="horz" pos="4104">
          <p15:clr>
            <a:srgbClr val="F26B43"/>
          </p15:clr>
        </p15:guide>
        <p15:guide id="12" orient="horz" pos="864">
          <p15:clr>
            <a:srgbClr val="F26B43"/>
          </p15:clr>
        </p15:guide>
        <p15:guide id="13" orient="horz" pos="360">
          <p15:clr>
            <a:srgbClr val="F26B43"/>
          </p15:clr>
        </p15:guide>
        <p15:guide id="14" orient="horz" pos="3936">
          <p15:clr>
            <a:srgbClr val="F26B43"/>
          </p15:clr>
        </p15:guide>
        <p15:guide id="15" pos="984">
          <p15:clr>
            <a:srgbClr val="F26B43"/>
          </p15:clr>
        </p15:guide>
        <p15:guide id="16" pos="5376">
          <p15:clr>
            <a:srgbClr val="F26B43"/>
          </p15:clr>
        </p15:guide>
        <p15:guide id="17" pos="264">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itle Placeholder">
            <a:extLst>
              <a:ext uri="{FF2B5EF4-FFF2-40B4-BE49-F238E27FC236}">
                <a16:creationId xmlns:a16="http://schemas.microsoft.com/office/drawing/2014/main" id="{881C4C4E-EEEF-442A-AE3B-63C7E062F18C}"/>
              </a:ext>
            </a:extLst>
          </p:cNvPr>
          <p:cNvSpPr>
            <a:spLocks noGrp="1"/>
          </p:cNvSpPr>
          <p:nvPr>
            <p:ph type="title"/>
          </p:nvPr>
        </p:nvSpPr>
        <p:spPr>
          <a:xfrm>
            <a:off x="342900" y="136257"/>
            <a:ext cx="8458200" cy="685800"/>
          </a:xfrm>
          <a:prstGeom prst="rect">
            <a:avLst/>
          </a:prstGeom>
        </p:spPr>
        <p:txBody>
          <a:bodyPr vert="horz" lIns="91440" tIns="45720" rIns="91440" bIns="45720" rtlCol="0" anchor="ctr">
            <a:normAutofit/>
          </a:bodyPr>
          <a:lstStyle/>
          <a:p>
            <a:r>
              <a:rPr lang="en-US" dirty="0"/>
              <a:t>Title goes here</a:t>
            </a:r>
          </a:p>
        </p:txBody>
      </p:sp>
      <p:sp>
        <p:nvSpPr>
          <p:cNvPr id="5" name="Text Placeholder">
            <a:extLst>
              <a:ext uri="{FF2B5EF4-FFF2-40B4-BE49-F238E27FC236}">
                <a16:creationId xmlns:a16="http://schemas.microsoft.com/office/drawing/2014/main" id="{4F2C87DD-ADFA-433D-B7C8-4E9E42BC9E0F}"/>
              </a:ext>
            </a:extLst>
          </p:cNvPr>
          <p:cNvSpPr>
            <a:spLocks noGrp="1"/>
          </p:cNvSpPr>
          <p:nvPr>
            <p:ph type="body" idx="1"/>
          </p:nvPr>
        </p:nvSpPr>
        <p:spPr>
          <a:xfrm>
            <a:off x="342900" y="1273877"/>
            <a:ext cx="8458200" cy="4944374"/>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
        <p:nvSpPr>
          <p:cNvPr id="8" name="MGH Yellow Line">
            <a:extLst>
              <a:ext uri="{FF2B5EF4-FFF2-40B4-BE49-F238E27FC236}">
                <a16:creationId xmlns:a16="http://schemas.microsoft.com/office/drawing/2014/main" id="{86E6E250-D1F9-6444-A77C-4DC8C64A97D7}"/>
              </a:ext>
              <a:ext uri="{C183D7F6-B498-43B3-948B-1728B52AA6E4}">
                <adec:decorative xmlns:adec="http://schemas.microsoft.com/office/drawing/2017/decorative" val="1"/>
              </a:ext>
            </a:extLst>
          </p:cNvPr>
          <p:cNvSpPr/>
          <p:nvPr userDrawn="1"/>
        </p:nvSpPr>
        <p:spPr>
          <a:xfrm>
            <a:off x="0" y="6622319"/>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Short Copyright">
            <a:extLst>
              <a:ext uri="{FF2B5EF4-FFF2-40B4-BE49-F238E27FC236}">
                <a16:creationId xmlns:a16="http://schemas.microsoft.com/office/drawing/2014/main" id="{36838A37-515E-4F5C-BF9F-CE51891A9C27}"/>
              </a:ext>
            </a:extLst>
          </p:cNvPr>
          <p:cNvSpPr txBox="1"/>
          <p:nvPr userDrawn="1"/>
        </p:nvSpPr>
        <p:spPr>
          <a:xfrm>
            <a:off x="215658" y="6664280"/>
            <a:ext cx="1233578" cy="215444"/>
          </a:xfrm>
          <a:prstGeom prst="rect">
            <a:avLst/>
          </a:prstGeom>
          <a:noFill/>
        </p:spPr>
        <p:txBody>
          <a:bodyPr wrap="square" lIns="45720" rIns="45720" rtlCol="0" anchor="ctr">
            <a:spAutoFit/>
          </a:bodyPr>
          <a:lstStyle/>
          <a:p>
            <a:r>
              <a:rPr lang="en-US" sz="800" b="0" dirty="0">
                <a:solidFill>
                  <a:schemeClr val="tx1">
                    <a:lumMod val="65000"/>
                    <a:lumOff val="35000"/>
                  </a:schemeClr>
                </a:solidFill>
              </a:rPr>
              <a:t>© McGraw Hill</a:t>
            </a:r>
          </a:p>
        </p:txBody>
      </p:sp>
      <p:sp>
        <p:nvSpPr>
          <p:cNvPr id="7" name="Slide Number"/>
          <p:cNvSpPr txBox="1"/>
          <p:nvPr userDrawn="1"/>
        </p:nvSpPr>
        <p:spPr>
          <a:xfrm>
            <a:off x="8625636" y="6670335"/>
            <a:ext cx="356616" cy="164592"/>
          </a:xfrm>
          <a:prstGeom prst="rect">
            <a:avLst/>
          </a:prstGeom>
          <a:noFill/>
        </p:spPr>
        <p:txBody>
          <a:bodyPr wrap="square" lIns="45720" rIns="45720" rtlCol="0" anchor="ctr" anchorCtr="0">
            <a:noAutofit/>
          </a:bodyPr>
          <a:lstStyle/>
          <a:p>
            <a:pPr algn="r"/>
            <a:fld id="{960EEC4C-B90A-40FB-9378-A310753B0AE3}" type="slidenum">
              <a:rPr lang="en-US" sz="800" smtClean="0">
                <a:solidFill>
                  <a:srgbClr val="595959"/>
                </a:solidFill>
              </a:rPr>
              <a:pPr algn="r"/>
              <a:t>‹#›</a:t>
            </a:fld>
            <a:endParaRPr lang="en-US" sz="800" dirty="0">
              <a:solidFill>
                <a:srgbClr val="595959"/>
              </a:solidFill>
            </a:endParaRPr>
          </a:p>
        </p:txBody>
      </p:sp>
    </p:spTree>
    <p:extLst>
      <p:ext uri="{BB962C8B-B14F-4D97-AF65-F5344CB8AC3E}">
        <p14:creationId xmlns:p14="http://schemas.microsoft.com/office/powerpoint/2010/main" val="1745150395"/>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Lst>
  <p:hf hdr="0" dt="0"/>
  <p:txStyles>
    <p:titleStyle>
      <a:lvl1pPr algn="l" defTabSz="914400" rtl="0" eaLnBrk="1" latinLnBrk="0" hangingPunct="1">
        <a:lnSpc>
          <a:spcPct val="90000"/>
        </a:lnSpc>
        <a:spcBef>
          <a:spcPct val="0"/>
        </a:spcBef>
        <a:buNone/>
        <a:defRPr sz="2400" b="1" kern="1200">
          <a:solidFill>
            <a:schemeClr val="tx2"/>
          </a:solidFill>
          <a:latin typeface="+mj-lt"/>
          <a:ea typeface="+mj-ea"/>
          <a:cs typeface="+mj-cs"/>
        </a:defRPr>
      </a:lvl1pPr>
    </p:titleStyle>
    <p:bodyStyle>
      <a:lvl1pPr marL="0" marR="0" indent="0" algn="l" defTabSz="914400" rtl="0" eaLnBrk="1" fontAlgn="auto" latinLnBrk="0" hangingPunct="1">
        <a:lnSpc>
          <a:spcPct val="100000"/>
        </a:lnSpc>
        <a:spcBef>
          <a:spcPts val="0"/>
        </a:spcBef>
        <a:spcAft>
          <a:spcPts val="800"/>
        </a:spcAft>
        <a:buClrTx/>
        <a:buSzTx/>
        <a:buFont typeface="Arial" panose="020B0604020202020204" pitchFamily="34" charset="0"/>
        <a:buNone/>
        <a:tabLst/>
        <a:defRPr sz="2000" kern="1200">
          <a:solidFill>
            <a:schemeClr val="tx2"/>
          </a:solidFill>
          <a:latin typeface="+mn-lt"/>
          <a:ea typeface="+mn-ea"/>
          <a:cs typeface="+mn-cs"/>
        </a:defRPr>
      </a:lvl1pPr>
      <a:lvl2pPr marL="344488" indent="-342900" algn="l" defTabSz="914400" rtl="0" eaLnBrk="1" latinLnBrk="0" hangingPunct="1">
        <a:lnSpc>
          <a:spcPct val="100000"/>
        </a:lnSpc>
        <a:spcBef>
          <a:spcPts val="800"/>
        </a:spcBef>
        <a:spcAft>
          <a:spcPts val="800"/>
        </a:spcAft>
        <a:buClrTx/>
        <a:buFont typeface="Arial" panose="020B0604020202020204" pitchFamily="34" charset="0"/>
        <a:buChar char="•"/>
        <a:defRPr sz="2000" kern="1200">
          <a:solidFill>
            <a:schemeClr val="tx2"/>
          </a:solidFill>
          <a:latin typeface="+mn-lt"/>
          <a:ea typeface="+mn-ea"/>
          <a:cs typeface="+mn-cs"/>
        </a:defRPr>
      </a:lvl2pPr>
      <a:lvl3pPr marL="517525" indent="-285750" algn="l" defTabSz="914400" rtl="0" eaLnBrk="1" latinLnBrk="0" hangingPunct="1">
        <a:lnSpc>
          <a:spcPct val="100000"/>
        </a:lnSpc>
        <a:spcBef>
          <a:spcPts val="800"/>
        </a:spcBef>
        <a:spcAft>
          <a:spcPts val="800"/>
        </a:spcAft>
        <a:buFont typeface="Arial" panose="020B0604020202020204" pitchFamily="34" charset="0"/>
        <a:buChar char="•"/>
        <a:defRPr sz="1800" kern="1200">
          <a:solidFill>
            <a:schemeClr val="tx2"/>
          </a:solidFill>
          <a:latin typeface="+mn-lt"/>
          <a:ea typeface="+mn-ea"/>
          <a:cs typeface="+mn-cs"/>
        </a:defRPr>
      </a:lvl3pPr>
      <a:lvl4pPr marL="741363" indent="-285750" algn="l" defTabSz="914400" rtl="0" eaLnBrk="1" latinLnBrk="0" hangingPunct="1">
        <a:lnSpc>
          <a:spcPct val="100000"/>
        </a:lnSpc>
        <a:spcBef>
          <a:spcPts val="800"/>
        </a:spcBef>
        <a:spcAft>
          <a:spcPts val="800"/>
        </a:spcAft>
        <a:buFont typeface="Arial" panose="020B0604020202020204" pitchFamily="34" charset="0"/>
        <a:buChar char="•"/>
        <a:defRPr sz="1200" kern="1200">
          <a:solidFill>
            <a:schemeClr val="tx1"/>
          </a:solidFill>
          <a:latin typeface="+mn-lt"/>
          <a:ea typeface="+mn-ea"/>
          <a:cs typeface="+mn-cs"/>
        </a:defRPr>
      </a:lvl4pPr>
      <a:lvl5pPr marL="971550" indent="-285750" algn="l" defTabSz="914400" rtl="0" eaLnBrk="1" latinLnBrk="0" hangingPunct="1">
        <a:lnSpc>
          <a:spcPct val="100000"/>
        </a:lnSpc>
        <a:spcBef>
          <a:spcPts val="8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2" orient="horz" pos="192">
          <p15:clr>
            <a:srgbClr val="F26B43"/>
          </p15:clr>
        </p15:guide>
        <p15:guide id="6" pos="216">
          <p15:clr>
            <a:srgbClr val="F26B43"/>
          </p15:clr>
        </p15:guide>
        <p15:guide id="7" pos="5544">
          <p15:clr>
            <a:srgbClr val="F26B43"/>
          </p15:clr>
        </p15:guide>
        <p15:guide id="9" orient="horz" pos="4211">
          <p15:clr>
            <a:srgbClr val="F26B43"/>
          </p15:clr>
        </p15:guide>
        <p15:guide id="10" orient="horz" pos="624">
          <p15:clr>
            <a:srgbClr val="F26B43"/>
          </p15:clr>
        </p15:guide>
        <p15:guide id="11" orient="horz" pos="4104">
          <p15:clr>
            <a:srgbClr val="F26B43"/>
          </p15:clr>
        </p15:guide>
        <p15:guide id="12" orient="horz" pos="864">
          <p15:clr>
            <a:srgbClr val="F26B43"/>
          </p15:clr>
        </p15:guide>
        <p15:guide id="13" orient="horz" pos="360">
          <p15:clr>
            <a:srgbClr val="F26B43"/>
          </p15:clr>
        </p15:guide>
        <p15:guide id="14" orient="horz" pos="3936">
          <p15:clr>
            <a:srgbClr val="F26B43"/>
          </p15:clr>
        </p15:guide>
        <p15:guide id="15" pos="984">
          <p15:clr>
            <a:srgbClr val="F26B43"/>
          </p15:clr>
        </p15:guide>
        <p15:guide id="16" pos="5376">
          <p15:clr>
            <a:srgbClr val="F26B43"/>
          </p15:clr>
        </p15:guide>
        <p15:guide id="17" pos="2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slide" Target="slide41.xml"/><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slide" Target="slide42.xml"/><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image" Target="../media/image10.w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0.xml"/><Relationship Id="rId1" Type="http://schemas.openxmlformats.org/officeDocument/2006/relationships/vmlDrawing" Target="../drawings/vmlDrawing2.vml"/><Relationship Id="rId6" Type="http://schemas.openxmlformats.org/officeDocument/2006/relationships/image" Target="../media/image12.wmf"/><Relationship Id="rId5" Type="http://schemas.openxmlformats.org/officeDocument/2006/relationships/oleObject" Target="../embeddings/oleObject3.bin"/><Relationship Id="rId4" Type="http://schemas.openxmlformats.org/officeDocument/2006/relationships/image" Target="../media/image11.wmf"/></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6.xml"/><Relationship Id="rId1" Type="http://schemas.openxmlformats.org/officeDocument/2006/relationships/vmlDrawing" Target="../drawings/vmlDrawing3.vml"/><Relationship Id="rId4" Type="http://schemas.openxmlformats.org/officeDocument/2006/relationships/image" Target="../media/image13.wmf"/></Relationships>
</file>

<file path=ppt/slides/_rels/slide22.xml.rels><?xml version="1.0" encoding="UTF-8" standalone="yes"?>
<Relationships xmlns="http://schemas.openxmlformats.org/package/2006/relationships"><Relationship Id="rId8" Type="http://schemas.openxmlformats.org/officeDocument/2006/relationships/image" Target="../media/image16.wmf"/><Relationship Id="rId3" Type="http://schemas.openxmlformats.org/officeDocument/2006/relationships/oleObject" Target="../embeddings/oleObject5.bin"/><Relationship Id="rId7" Type="http://schemas.openxmlformats.org/officeDocument/2006/relationships/oleObject" Target="../embeddings/oleObject7.bin"/><Relationship Id="rId2" Type="http://schemas.openxmlformats.org/officeDocument/2006/relationships/slideLayout" Target="../slideLayouts/slideLayout10.xml"/><Relationship Id="rId1" Type="http://schemas.openxmlformats.org/officeDocument/2006/relationships/vmlDrawing" Target="../drawings/vmlDrawing4.vml"/><Relationship Id="rId6" Type="http://schemas.openxmlformats.org/officeDocument/2006/relationships/image" Target="../media/image15.wmf"/><Relationship Id="rId5" Type="http://schemas.openxmlformats.org/officeDocument/2006/relationships/oleObject" Target="../embeddings/oleObject6.bin"/><Relationship Id="rId10" Type="http://schemas.openxmlformats.org/officeDocument/2006/relationships/image" Target="../media/image17.wmf"/><Relationship Id="rId4" Type="http://schemas.openxmlformats.org/officeDocument/2006/relationships/image" Target="../media/image14.wmf"/><Relationship Id="rId9" Type="http://schemas.openxmlformats.org/officeDocument/2006/relationships/oleObject" Target="../embeddings/oleObject8.bin"/></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6.xml"/><Relationship Id="rId1" Type="http://schemas.openxmlformats.org/officeDocument/2006/relationships/vmlDrawing" Target="../drawings/vmlDrawing5.vml"/><Relationship Id="rId4" Type="http://schemas.openxmlformats.org/officeDocument/2006/relationships/image" Target="../media/image18.wmf"/></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10.xml"/><Relationship Id="rId1" Type="http://schemas.openxmlformats.org/officeDocument/2006/relationships/vmlDrawing" Target="../drawings/vmlDrawing6.vml"/><Relationship Id="rId4" Type="http://schemas.openxmlformats.org/officeDocument/2006/relationships/image" Target="../media/image19.w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6.xml"/><Relationship Id="rId1" Type="http://schemas.openxmlformats.org/officeDocument/2006/relationships/vmlDrawing" Target="../drawings/vmlDrawing7.vml"/><Relationship Id="rId4" Type="http://schemas.openxmlformats.org/officeDocument/2006/relationships/image" Target="../media/image20.wm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6.xml"/><Relationship Id="rId1" Type="http://schemas.openxmlformats.org/officeDocument/2006/relationships/vmlDrawing" Target="../drawings/vmlDrawing8.vml"/><Relationship Id="rId4" Type="http://schemas.openxmlformats.org/officeDocument/2006/relationships/image" Target="../media/image22.w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8" Type="http://schemas.openxmlformats.org/officeDocument/2006/relationships/image" Target="../media/image25.wmf"/><Relationship Id="rId3" Type="http://schemas.openxmlformats.org/officeDocument/2006/relationships/oleObject" Target="../embeddings/oleObject13.bin"/><Relationship Id="rId7" Type="http://schemas.openxmlformats.org/officeDocument/2006/relationships/oleObject" Target="../embeddings/oleObject15.bin"/><Relationship Id="rId12" Type="http://schemas.openxmlformats.org/officeDocument/2006/relationships/image" Target="../media/image27.wmf"/><Relationship Id="rId2" Type="http://schemas.openxmlformats.org/officeDocument/2006/relationships/slideLayout" Target="../slideLayouts/slideLayout6.xml"/><Relationship Id="rId1" Type="http://schemas.openxmlformats.org/officeDocument/2006/relationships/vmlDrawing" Target="../drawings/vmlDrawing9.vml"/><Relationship Id="rId6" Type="http://schemas.openxmlformats.org/officeDocument/2006/relationships/image" Target="../media/image24.wmf"/><Relationship Id="rId11" Type="http://schemas.openxmlformats.org/officeDocument/2006/relationships/oleObject" Target="../embeddings/oleObject17.bin"/><Relationship Id="rId5" Type="http://schemas.openxmlformats.org/officeDocument/2006/relationships/oleObject" Target="../embeddings/oleObject14.bin"/><Relationship Id="rId10" Type="http://schemas.openxmlformats.org/officeDocument/2006/relationships/image" Target="../media/image26.wmf"/><Relationship Id="rId4" Type="http://schemas.openxmlformats.org/officeDocument/2006/relationships/image" Target="../media/image23.wmf"/><Relationship Id="rId9" Type="http://schemas.openxmlformats.org/officeDocument/2006/relationships/oleObject" Target="../embeddings/oleObject16.bin"/></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18.bin"/><Relationship Id="rId7" Type="http://schemas.openxmlformats.org/officeDocument/2006/relationships/image" Target="../media/image30.png"/><Relationship Id="rId2" Type="http://schemas.openxmlformats.org/officeDocument/2006/relationships/slideLayout" Target="../slideLayouts/slideLayout11.xml"/><Relationship Id="rId1" Type="http://schemas.openxmlformats.org/officeDocument/2006/relationships/vmlDrawing" Target="../drawings/vmlDrawing10.vml"/><Relationship Id="rId6" Type="http://schemas.openxmlformats.org/officeDocument/2006/relationships/image" Target="../media/image29.wmf"/><Relationship Id="rId5" Type="http://schemas.openxmlformats.org/officeDocument/2006/relationships/oleObject" Target="../embeddings/oleObject19.bin"/><Relationship Id="rId4" Type="http://schemas.openxmlformats.org/officeDocument/2006/relationships/image" Target="../media/image28.w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24.xml"/></Relationships>
</file>

<file path=ppt/slides/_rels/slide41.xml.rels><?xml version="1.0" encoding="UTF-8" standalone="yes"?>
<Relationships xmlns="http://schemas.openxmlformats.org/package/2006/relationships"><Relationship Id="rId2" Type="http://schemas.openxmlformats.org/officeDocument/2006/relationships/slide" Target="slide12.xml"/><Relationship Id="rId1" Type="http://schemas.openxmlformats.org/officeDocument/2006/relationships/slideLayout" Target="../slideLayouts/slideLayout24.xml"/></Relationships>
</file>

<file path=ppt/slides/_rels/slide42.xml.rels><?xml version="1.0" encoding="UTF-8" standalone="yes"?>
<Relationships xmlns="http://schemas.openxmlformats.org/package/2006/relationships"><Relationship Id="rId2" Type="http://schemas.openxmlformats.org/officeDocument/2006/relationships/slide" Target="slide14.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slide" Target="slide40.xml"/><Relationship Id="rId2" Type="http://schemas.openxmlformats.org/officeDocument/2006/relationships/image" Target="../media/image4.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F14C897A-4409-4F96-826A-7AE9F1281913}"/>
              </a:ext>
            </a:extLst>
          </p:cNvPr>
          <p:cNvSpPr>
            <a:spLocks noGrp="1"/>
          </p:cNvSpPr>
          <p:nvPr>
            <p:ph type="ctrTitle"/>
          </p:nvPr>
        </p:nvSpPr>
        <p:spPr/>
        <p:txBody>
          <a:bodyPr/>
          <a:lstStyle/>
          <a:p>
            <a:r>
              <a:rPr lang="en-US" dirty="0"/>
              <a:t>Chapter 18</a:t>
            </a:r>
          </a:p>
        </p:txBody>
      </p:sp>
      <p:sp>
        <p:nvSpPr>
          <p:cNvPr id="13" name="Subtitle 2">
            <a:extLst>
              <a:ext uri="{FF2B5EF4-FFF2-40B4-BE49-F238E27FC236}">
                <a16:creationId xmlns:a16="http://schemas.microsoft.com/office/drawing/2014/main" id="{39DC5F79-D657-4B2E-8FAB-C143E5618948}"/>
              </a:ext>
            </a:extLst>
          </p:cNvPr>
          <p:cNvSpPr>
            <a:spLocks noGrp="1"/>
          </p:cNvSpPr>
          <p:nvPr>
            <p:ph type="subTitle" idx="1"/>
          </p:nvPr>
        </p:nvSpPr>
        <p:spPr>
          <a:xfrm>
            <a:off x="782057" y="3883752"/>
            <a:ext cx="2875543" cy="517585"/>
          </a:xfrm>
        </p:spPr>
        <p:txBody>
          <a:bodyPr/>
          <a:lstStyle/>
          <a:p>
            <a:r>
              <a:rPr lang="en-US" sz="2000" b="1" dirty="0"/>
              <a:t>Management of Waiting Lines</a:t>
            </a:r>
          </a:p>
        </p:txBody>
      </p:sp>
      <p:sp>
        <p:nvSpPr>
          <p:cNvPr id="14" name="Text Placeholder 3">
            <a:extLst>
              <a:ext uri="{FF2B5EF4-FFF2-40B4-BE49-F238E27FC236}">
                <a16:creationId xmlns:a16="http://schemas.microsoft.com/office/drawing/2014/main" id="{A59F268B-4D44-410E-9686-AEB4FDBAB432}"/>
              </a:ext>
            </a:extLst>
          </p:cNvPr>
          <p:cNvSpPr>
            <a:spLocks noGrp="1"/>
          </p:cNvSpPr>
          <p:nvPr>
            <p:ph type="body" sz="quarter" idx="10"/>
          </p:nvPr>
        </p:nvSpPr>
        <p:spPr>
          <a:xfrm>
            <a:off x="777239" y="4718304"/>
            <a:ext cx="4663440" cy="1236726"/>
          </a:xfrm>
        </p:spPr>
        <p:txBody>
          <a:bodyPr/>
          <a:lstStyle/>
          <a:p>
            <a:pPr>
              <a:spcBef>
                <a:spcPts val="300"/>
              </a:spcBef>
            </a:pPr>
            <a:r>
              <a:rPr lang="en-US" sz="2000" b="1" dirty="0"/>
              <a:t>Operations Management</a:t>
            </a:r>
          </a:p>
          <a:p>
            <a:pPr>
              <a:spcBef>
                <a:spcPts val="300"/>
              </a:spcBef>
            </a:pPr>
            <a:r>
              <a:rPr lang="en-IN" dirty="0"/>
              <a:t>FOURTEENTH EDITION</a:t>
            </a:r>
          </a:p>
          <a:p>
            <a:pPr>
              <a:spcBef>
                <a:spcPts val="1200"/>
              </a:spcBef>
            </a:pPr>
            <a:r>
              <a:rPr lang="en-IN" dirty="0"/>
              <a:t>William J. Stevenson</a:t>
            </a:r>
          </a:p>
        </p:txBody>
      </p:sp>
      <p:sp>
        <p:nvSpPr>
          <p:cNvPr id="6" name="Footer Placeholder 4">
            <a:extLst>
              <a:ext uri="{FF2B5EF4-FFF2-40B4-BE49-F238E27FC236}">
                <a16:creationId xmlns:a16="http://schemas.microsoft.com/office/drawing/2014/main" id="{5075BF32-B42F-470F-B1EE-DD2931D140AA}"/>
              </a:ext>
            </a:extLst>
          </p:cNvPr>
          <p:cNvSpPr>
            <a:spLocks noGrp="1"/>
          </p:cNvSpPr>
          <p:nvPr>
            <p:ph type="ftr" sz="quarter" idx="11"/>
          </p:nvPr>
        </p:nvSpPr>
        <p:spPr/>
        <p:txBody>
          <a:bodyPr/>
          <a:lstStyle/>
          <a:p>
            <a:pPr lvl="0"/>
            <a:r>
              <a:rPr lang="en-US" dirty="0"/>
              <a:t>© 2021 McGraw Hill. All rights reserved. Authorized only for instructor use in the classroom.</a:t>
            </a:r>
          </a:p>
          <a:p>
            <a:pPr lvl="0"/>
            <a:r>
              <a:rPr lang="en-US" dirty="0"/>
              <a:t>No reproduction or further distribution permitted without the prior written consent of McGraw Hill.</a:t>
            </a:r>
          </a:p>
        </p:txBody>
      </p:sp>
    </p:spTree>
    <p:extLst>
      <p:ext uri="{BB962C8B-B14F-4D97-AF65-F5344CB8AC3E}">
        <p14:creationId xmlns:p14="http://schemas.microsoft.com/office/powerpoint/2010/main" val="30285150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Population Source</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428750" cy="398526"/>
          </a:xfrm>
        </p:spPr>
        <p:txBody>
          <a:bodyPr/>
          <a:lstStyle/>
          <a:p>
            <a:r>
              <a:rPr lang="en-US" sz="1800" b="1" dirty="0">
                <a:solidFill>
                  <a:schemeClr val="tx1"/>
                </a:solidFill>
              </a:rPr>
              <a:t>LO 18.2</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800"/>
              </a:spcBef>
            </a:pPr>
            <a:r>
              <a:rPr lang="en-US" b="1" dirty="0"/>
              <a:t>Infinite source</a:t>
            </a:r>
          </a:p>
          <a:p>
            <a:pPr lvl="1"/>
            <a:r>
              <a:rPr lang="en-US" dirty="0"/>
              <a:t>Customer arrivals are unrestricted</a:t>
            </a:r>
          </a:p>
          <a:p>
            <a:pPr lvl="1"/>
            <a:r>
              <a:rPr lang="en-US" dirty="0"/>
              <a:t>The number of potential customers greatly exceeds system capacity</a:t>
            </a:r>
          </a:p>
          <a:p>
            <a:pPr>
              <a:spcBef>
                <a:spcPts val="800"/>
              </a:spcBef>
            </a:pPr>
            <a:r>
              <a:rPr lang="en-US" b="1" dirty="0"/>
              <a:t>Finite source</a:t>
            </a:r>
          </a:p>
          <a:p>
            <a:pPr lvl="1"/>
            <a:r>
              <a:rPr lang="en-US" dirty="0"/>
              <a:t>The number of potential customers is limited</a:t>
            </a:r>
          </a:p>
        </p:txBody>
      </p:sp>
      <p:pic>
        <p:nvPicPr>
          <p:cNvPr id="14399" name="Picture 4">
            <a:extLst>
              <a:ext uri="{C183D7F6-B498-43B3-948B-1728B52AA6E4}">
                <adec:decorative xmlns:adec="http://schemas.microsoft.com/office/drawing/2017/decorative" val="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98657" y="628875"/>
            <a:ext cx="2471284" cy="15769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38" name="Picture 5">
            <a:extLst>
              <a:ext uri="{C183D7F6-B498-43B3-948B-1728B52AA6E4}">
                <adec:decorative xmlns:adec="http://schemas.microsoft.com/office/drawing/2017/decorative" val="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09900" y="4459562"/>
            <a:ext cx="3124200" cy="2028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96523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Channels and Phases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428750" cy="398526"/>
          </a:xfrm>
        </p:spPr>
        <p:txBody>
          <a:bodyPr/>
          <a:lstStyle/>
          <a:p>
            <a:r>
              <a:rPr lang="en-US" sz="1800" b="1" dirty="0">
                <a:solidFill>
                  <a:schemeClr val="tx1"/>
                </a:solidFill>
              </a:rPr>
              <a:t>LO 18.2</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b="1" dirty="0"/>
              <a:t>Channel</a:t>
            </a:r>
          </a:p>
          <a:p>
            <a:pPr lvl="1"/>
            <a:r>
              <a:rPr lang="en-US" dirty="0"/>
              <a:t>A server in a service system</a:t>
            </a:r>
          </a:p>
          <a:p>
            <a:pPr lvl="1"/>
            <a:r>
              <a:rPr lang="en-US" dirty="0"/>
              <a:t>It is assumed that each channel can handle one customer at a time</a:t>
            </a:r>
          </a:p>
          <a:p>
            <a:r>
              <a:rPr lang="en-US" b="1" dirty="0"/>
              <a:t>Phases</a:t>
            </a:r>
          </a:p>
          <a:p>
            <a:pPr lvl="1"/>
            <a:r>
              <a:rPr lang="en-US" dirty="0"/>
              <a:t>The number of steps in a queuing system</a:t>
            </a:r>
          </a:p>
        </p:txBody>
      </p:sp>
    </p:spTree>
    <p:extLst>
      <p:ext uri="{BB962C8B-B14F-4D97-AF65-F5344CB8AC3E}">
        <p14:creationId xmlns:p14="http://schemas.microsoft.com/office/powerpoint/2010/main" val="32097394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a:xfrm>
            <a:off x="342900" y="304800"/>
            <a:ext cx="8458200" cy="678611"/>
          </a:xfrm>
        </p:spPr>
        <p:txBody>
          <a:bodyPr/>
          <a:lstStyle/>
          <a:p>
            <a:r>
              <a:rPr lang="en-US" dirty="0"/>
              <a:t>Common Queuing Systems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428750" cy="398526"/>
          </a:xfrm>
        </p:spPr>
        <p:txBody>
          <a:bodyPr/>
          <a:lstStyle/>
          <a:p>
            <a:r>
              <a:rPr lang="en-US" sz="1800" b="1" dirty="0">
                <a:solidFill>
                  <a:schemeClr val="tx1"/>
                </a:solidFill>
              </a:rPr>
              <a:t>LO 18.2</a:t>
            </a:r>
          </a:p>
        </p:txBody>
      </p:sp>
      <p:pic>
        <p:nvPicPr>
          <p:cNvPr id="5" name="Picture 3" descr="Pictorial representations of four common queuing systems."/>
          <p:cNvPicPr>
            <a:picLocks noChangeAspect="1"/>
          </p:cNvPicPr>
          <p:nvPr/>
        </p:nvPicPr>
        <p:blipFill>
          <a:blip r:embed="rId2" cstate="print"/>
          <a:stretch>
            <a:fillRect/>
          </a:stretch>
        </p:blipFill>
        <p:spPr>
          <a:xfrm>
            <a:off x="1578174" y="1269242"/>
            <a:ext cx="5987653" cy="4930511"/>
          </a:xfrm>
          <a:prstGeom prst="rect">
            <a:avLst/>
          </a:prstGeom>
        </p:spPr>
      </p:pic>
      <p:sp>
        <p:nvSpPr>
          <p:cNvPr id="6" name="Text Placeholder 4">
            <a:extLst>
              <a:ext uri="{FF2B5EF4-FFF2-40B4-BE49-F238E27FC236}">
                <a16:creationId xmlns:a16="http://schemas.microsoft.com/office/drawing/2014/main" id="{142F3710-2F56-4707-B779-3C9FAC14D51B}"/>
              </a:ext>
            </a:extLst>
          </p:cNvPr>
          <p:cNvSpPr>
            <a:spLocks noGrp="1"/>
          </p:cNvSpPr>
          <p:nvPr>
            <p:ph type="body" sz="quarter" idx="29"/>
          </p:nvPr>
        </p:nvSpPr>
        <p:spPr>
          <a:xfrm>
            <a:off x="3200400" y="6324600"/>
            <a:ext cx="2743200" cy="192024"/>
          </a:xfrm>
        </p:spPr>
        <p:txBody>
          <a:bodyPr/>
          <a:lstStyle/>
          <a:p>
            <a:r>
              <a:rPr lang="en-US" dirty="0">
                <a:hlinkClick r:id="rId3" action="ppaction://hlinksldjump"/>
              </a:rPr>
              <a:t>Access the text alternative for slide images.</a:t>
            </a:r>
          </a:p>
        </p:txBody>
      </p:sp>
    </p:spTree>
    <p:extLst>
      <p:ext uri="{BB962C8B-B14F-4D97-AF65-F5344CB8AC3E}">
        <p14:creationId xmlns:p14="http://schemas.microsoft.com/office/powerpoint/2010/main" val="19918146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Arrival and Service Patterns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428750" cy="398526"/>
          </a:xfrm>
        </p:spPr>
        <p:txBody>
          <a:bodyPr/>
          <a:lstStyle/>
          <a:p>
            <a:r>
              <a:rPr lang="en-US" sz="1800" b="1" dirty="0">
                <a:solidFill>
                  <a:schemeClr val="tx1"/>
                </a:solidFill>
              </a:rPr>
              <a:t>LO 18.2</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800"/>
              </a:spcBef>
            </a:pPr>
            <a:r>
              <a:rPr lang="en-US" sz="2200" b="1" dirty="0"/>
              <a:t>Arrival pattern</a:t>
            </a:r>
          </a:p>
          <a:p>
            <a:pPr lvl="1"/>
            <a:r>
              <a:rPr lang="en-US" sz="2200" dirty="0"/>
              <a:t>Most commonly used models assume the </a:t>
            </a:r>
            <a:r>
              <a:rPr lang="en-US" sz="2200" i="1" dirty="0"/>
              <a:t>arrival rate </a:t>
            </a:r>
            <a:r>
              <a:rPr lang="en-US" sz="2200" dirty="0"/>
              <a:t>can be described by the Poisson distribution</a:t>
            </a:r>
          </a:p>
          <a:p>
            <a:pPr lvl="2"/>
            <a:r>
              <a:rPr lang="en-US" dirty="0"/>
              <a:t>Arrivals per unit of time</a:t>
            </a:r>
          </a:p>
          <a:p>
            <a:pPr lvl="1"/>
            <a:r>
              <a:rPr lang="en-US" sz="2200" dirty="0"/>
              <a:t>Equivalently, </a:t>
            </a:r>
            <a:r>
              <a:rPr lang="en-US" sz="2200" i="1" dirty="0" err="1"/>
              <a:t>interarrival</a:t>
            </a:r>
            <a:r>
              <a:rPr lang="en-US" sz="2200" dirty="0"/>
              <a:t> times are assumed to follow the negative exponential distribution</a:t>
            </a:r>
          </a:p>
          <a:p>
            <a:pPr lvl="2"/>
            <a:r>
              <a:rPr lang="en-US" dirty="0"/>
              <a:t>The time between arrivals</a:t>
            </a:r>
          </a:p>
          <a:p>
            <a:pPr>
              <a:spcBef>
                <a:spcPts val="800"/>
              </a:spcBef>
            </a:pPr>
            <a:r>
              <a:rPr lang="en-US" sz="2200" b="1" dirty="0"/>
              <a:t>Service pattern</a:t>
            </a:r>
          </a:p>
          <a:p>
            <a:pPr lvl="1"/>
            <a:r>
              <a:rPr lang="en-US" sz="2200" dirty="0"/>
              <a:t>Service times are frequently assumed to follow a negative exponential distribution</a:t>
            </a:r>
          </a:p>
        </p:txBody>
      </p:sp>
    </p:spTree>
    <p:extLst>
      <p:ext uri="{BB962C8B-B14F-4D97-AF65-F5344CB8AC3E}">
        <p14:creationId xmlns:p14="http://schemas.microsoft.com/office/powerpoint/2010/main" val="6739907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a:xfrm>
            <a:off x="323850" y="304800"/>
            <a:ext cx="8458200" cy="678611"/>
          </a:xfrm>
        </p:spPr>
        <p:txBody>
          <a:bodyPr/>
          <a:lstStyle/>
          <a:p>
            <a:r>
              <a:rPr lang="en-US" dirty="0"/>
              <a:t>Poisson and Negative Exponential</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428750" cy="398526"/>
          </a:xfrm>
        </p:spPr>
        <p:txBody>
          <a:bodyPr/>
          <a:lstStyle/>
          <a:p>
            <a:r>
              <a:rPr lang="en-US" sz="1800" b="1" dirty="0">
                <a:solidFill>
                  <a:schemeClr val="tx1"/>
                </a:solidFill>
              </a:rPr>
              <a:t>LO 18.2</a:t>
            </a:r>
          </a:p>
        </p:txBody>
      </p:sp>
      <p:pic>
        <p:nvPicPr>
          <p:cNvPr id="5" name="Picture 3" descr="Graphs of a Poisson distribution and a negative exponential distribution."/>
          <p:cNvPicPr>
            <a:picLocks noChangeAspect="1"/>
          </p:cNvPicPr>
          <p:nvPr/>
        </p:nvPicPr>
        <p:blipFill rotWithShape="1">
          <a:blip r:embed="rId2">
            <a:extLst>
              <a:ext uri="{28A0092B-C50C-407E-A947-70E740481C1C}">
                <a14:useLocalDpi xmlns:a14="http://schemas.microsoft.com/office/drawing/2010/main" val="0"/>
              </a:ext>
            </a:extLst>
          </a:blip>
          <a:srcRect l="28" t="-2396" r="-28" b="-3243"/>
          <a:stretch/>
        </p:blipFill>
        <p:spPr>
          <a:xfrm>
            <a:off x="438150" y="2047153"/>
            <a:ext cx="8229600" cy="2838736"/>
          </a:xfrm>
          <a:prstGeom prst="rect">
            <a:avLst/>
          </a:prstGeom>
        </p:spPr>
      </p:pic>
      <p:sp>
        <p:nvSpPr>
          <p:cNvPr id="6" name="Text Placeholder 4">
            <a:extLst>
              <a:ext uri="{FF2B5EF4-FFF2-40B4-BE49-F238E27FC236}">
                <a16:creationId xmlns:a16="http://schemas.microsoft.com/office/drawing/2014/main" id="{A7EC1F54-2CBA-41F5-832B-7772A44DE551}"/>
              </a:ext>
            </a:extLst>
          </p:cNvPr>
          <p:cNvSpPr>
            <a:spLocks noGrp="1"/>
          </p:cNvSpPr>
          <p:nvPr>
            <p:ph type="body" sz="quarter" idx="29"/>
          </p:nvPr>
        </p:nvSpPr>
        <p:spPr>
          <a:xfrm>
            <a:off x="3200400" y="6324600"/>
            <a:ext cx="2743200" cy="192024"/>
          </a:xfrm>
        </p:spPr>
        <p:txBody>
          <a:bodyPr/>
          <a:lstStyle/>
          <a:p>
            <a:r>
              <a:rPr lang="en-US" dirty="0">
                <a:hlinkClick r:id="rId3" action="ppaction://hlinksldjump"/>
              </a:rPr>
              <a:t>Access the text alternative for slide images.</a:t>
            </a:r>
          </a:p>
        </p:txBody>
      </p:sp>
    </p:spTree>
    <p:extLst>
      <p:ext uri="{BB962C8B-B14F-4D97-AF65-F5344CB8AC3E}">
        <p14:creationId xmlns:p14="http://schemas.microsoft.com/office/powerpoint/2010/main" val="38475027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Queue Discipline</a:t>
            </a:r>
            <a:endParaRPr lang="en-IN" dirty="0"/>
          </a:p>
        </p:txBody>
      </p:sp>
      <p:sp>
        <p:nvSpPr>
          <p:cNvPr id="5" name="Content Placeholder 2"/>
          <p:cNvSpPr>
            <a:spLocks noGrp="1"/>
          </p:cNvSpPr>
          <p:nvPr>
            <p:ph sz="quarter" idx="11"/>
          </p:nvPr>
        </p:nvSpPr>
        <p:spPr>
          <a:xfrm>
            <a:off x="342900" y="1276709"/>
            <a:ext cx="8458200" cy="3295291"/>
          </a:xfrm>
        </p:spPr>
        <p:txBody>
          <a:bodyPr/>
          <a:lstStyle/>
          <a:p>
            <a:r>
              <a:rPr lang="en-US" b="1" dirty="0"/>
              <a:t>Queue discipline</a:t>
            </a:r>
          </a:p>
          <a:p>
            <a:pPr lvl="1"/>
            <a:r>
              <a:rPr lang="en-US" dirty="0"/>
              <a:t>The order in which customers are processed</a:t>
            </a:r>
          </a:p>
          <a:p>
            <a:pPr lvl="2"/>
            <a:r>
              <a:rPr lang="en-US" sz="2200" dirty="0"/>
              <a:t>Most commonly encountered rule is that service is provided on a </a:t>
            </a:r>
            <a:r>
              <a:rPr lang="en-US" sz="2200" i="1" dirty="0"/>
              <a:t>first-come, first-served (FCFS) </a:t>
            </a:r>
            <a:r>
              <a:rPr lang="en-US" sz="2200" dirty="0"/>
              <a:t>basis</a:t>
            </a:r>
          </a:p>
          <a:p>
            <a:pPr lvl="2"/>
            <a:r>
              <a:rPr lang="en-US" sz="2200" dirty="0"/>
              <a:t>Non </a:t>
            </a:r>
            <a:r>
              <a:rPr lang="en-US" sz="2200" i="1" dirty="0"/>
              <a:t>FCFS</a:t>
            </a:r>
            <a:r>
              <a:rPr lang="en-US" sz="2200" dirty="0"/>
              <a:t> applications do not treat all customer waiting costs as the same</a:t>
            </a:r>
            <a:endParaRPr lang="en-US" dirty="0"/>
          </a:p>
        </p:txBody>
      </p:sp>
    </p:spTree>
    <p:extLst>
      <p:ext uri="{BB962C8B-B14F-4D97-AF65-F5344CB8AC3E}">
        <p14:creationId xmlns:p14="http://schemas.microsoft.com/office/powerpoint/2010/main" val="17292070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Waiting Line Metrics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428750" cy="398526"/>
          </a:xfrm>
        </p:spPr>
        <p:txBody>
          <a:bodyPr/>
          <a:lstStyle/>
          <a:p>
            <a:r>
              <a:rPr lang="en-US" sz="1800" b="1" dirty="0">
                <a:solidFill>
                  <a:schemeClr val="tx1"/>
                </a:solidFill>
              </a:rPr>
              <a:t>LO 18.3</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b="1" dirty="0"/>
              <a:t>Managers typically consider five measures when evaluating waiting line performance:</a:t>
            </a:r>
          </a:p>
          <a:p>
            <a:pPr marL="457200" lvl="1" indent="-457200">
              <a:buFontTx/>
              <a:buAutoNum type="arabicPeriod"/>
            </a:pPr>
            <a:r>
              <a:rPr lang="en-US" sz="2200" dirty="0"/>
              <a:t>The average number of customers waiting (in line or in the system)</a:t>
            </a:r>
          </a:p>
          <a:p>
            <a:pPr marL="457200" lvl="1" indent="-457200">
              <a:buFontTx/>
              <a:buAutoNum type="arabicPeriod"/>
            </a:pPr>
            <a:r>
              <a:rPr lang="en-US" sz="2200" dirty="0"/>
              <a:t>The average time customers wait (in line or in the system)</a:t>
            </a:r>
          </a:p>
          <a:p>
            <a:pPr marL="457200" lvl="1" indent="-457200">
              <a:buFontTx/>
              <a:buAutoNum type="arabicPeriod"/>
            </a:pPr>
            <a:r>
              <a:rPr lang="en-US" sz="2200" dirty="0"/>
              <a:t>System utilization</a:t>
            </a:r>
          </a:p>
          <a:p>
            <a:pPr marL="457200" lvl="1" indent="-457200">
              <a:buFontTx/>
              <a:buAutoNum type="arabicPeriod"/>
            </a:pPr>
            <a:r>
              <a:rPr lang="en-US" sz="2200" dirty="0"/>
              <a:t>The implied cost of a given level of capacity and its related waiting line</a:t>
            </a:r>
          </a:p>
          <a:p>
            <a:pPr marL="457200" lvl="1" indent="-457200">
              <a:buFontTx/>
              <a:buAutoNum type="arabicPeriod"/>
            </a:pPr>
            <a:r>
              <a:rPr lang="en-US" sz="2200" dirty="0"/>
              <a:t>The probability that an arrival will have to wait for service</a:t>
            </a:r>
          </a:p>
        </p:txBody>
      </p:sp>
    </p:spTree>
    <p:extLst>
      <p:ext uri="{BB962C8B-B14F-4D97-AF65-F5344CB8AC3E}">
        <p14:creationId xmlns:p14="http://schemas.microsoft.com/office/powerpoint/2010/main" val="25803994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Waiting Line Performance</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428750" cy="398526"/>
          </a:xfrm>
        </p:spPr>
        <p:txBody>
          <a:bodyPr/>
          <a:lstStyle/>
          <a:p>
            <a:r>
              <a:rPr lang="en-US" sz="1800" b="1" dirty="0">
                <a:solidFill>
                  <a:schemeClr val="tx1"/>
                </a:solidFill>
              </a:rPr>
              <a:t>LO 18.3</a:t>
            </a:r>
          </a:p>
        </p:txBody>
      </p:sp>
      <p:pic>
        <p:nvPicPr>
          <p:cNvPr id="5" name="Picture 3" descr="An exponential growth graph, showing that as system utilization increases, average number or time waiting in line increases exponentially."/>
          <p:cNvPicPr>
            <a:picLocks noChangeAspect="1"/>
          </p:cNvPicPr>
          <p:nvPr/>
        </p:nvPicPr>
        <p:blipFill>
          <a:blip r:embed="rId2" cstate="print">
            <a:extLst>
              <a:ext uri="{28A0092B-C50C-407E-A947-70E740481C1C}">
                <a14:useLocalDpi xmlns:a14="http://schemas.microsoft.com/office/drawing/2010/main" val="0"/>
              </a:ext>
            </a:extLst>
          </a:blip>
          <a:srcRect l="-5045" r="-5045"/>
          <a:stretch>
            <a:fillRect/>
          </a:stretch>
        </p:blipFill>
        <p:spPr>
          <a:xfrm>
            <a:off x="457200" y="1524000"/>
            <a:ext cx="8229600" cy="4572000"/>
          </a:xfrm>
          <a:prstGeom prst="rect">
            <a:avLst/>
          </a:prstGeom>
        </p:spPr>
      </p:pic>
    </p:spTree>
    <p:extLst>
      <p:ext uri="{BB962C8B-B14F-4D97-AF65-F5344CB8AC3E}">
        <p14:creationId xmlns:p14="http://schemas.microsoft.com/office/powerpoint/2010/main" val="17501002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Queuing Models: Infinite Source</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428750" cy="398526"/>
          </a:xfrm>
        </p:spPr>
        <p:txBody>
          <a:bodyPr/>
          <a:lstStyle/>
          <a:p>
            <a:r>
              <a:rPr lang="en-US" sz="1800" b="1" dirty="0">
                <a:solidFill>
                  <a:schemeClr val="tx1"/>
                </a:solidFill>
              </a:rPr>
              <a:t>LO 18.3</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b="1" dirty="0"/>
              <a:t>Four basic infinite source models</a:t>
            </a:r>
          </a:p>
          <a:p>
            <a:pPr lvl="1"/>
            <a:r>
              <a:rPr lang="en-US" dirty="0"/>
              <a:t>All assume a Poisson arrival rate</a:t>
            </a:r>
          </a:p>
          <a:p>
            <a:pPr marL="914400" lvl="2" indent="-571500">
              <a:buFontTx/>
              <a:buAutoNum type="arabicPeriod"/>
            </a:pPr>
            <a:r>
              <a:rPr lang="en-US" dirty="0"/>
              <a:t>Single server, exponential service time</a:t>
            </a:r>
          </a:p>
          <a:p>
            <a:pPr marL="914400" lvl="2" indent="-571500">
              <a:buFontTx/>
              <a:buAutoNum type="arabicPeriod"/>
            </a:pPr>
            <a:r>
              <a:rPr lang="en-US" dirty="0"/>
              <a:t>Single server, constant service time</a:t>
            </a:r>
          </a:p>
          <a:p>
            <a:pPr marL="914400" lvl="2" indent="-571500">
              <a:buFontTx/>
              <a:buAutoNum type="arabicPeriod"/>
            </a:pPr>
            <a:r>
              <a:rPr lang="en-US" dirty="0"/>
              <a:t>Multiple servers, exponential service time</a:t>
            </a:r>
          </a:p>
          <a:p>
            <a:pPr marL="914400" lvl="2" indent="-571500">
              <a:buFontTx/>
              <a:buAutoNum type="arabicPeriod"/>
            </a:pPr>
            <a:r>
              <a:rPr lang="en-US" dirty="0"/>
              <a:t>Multiple priority service, exponential service time</a:t>
            </a:r>
          </a:p>
        </p:txBody>
      </p:sp>
    </p:spTree>
    <p:extLst>
      <p:ext uri="{BB962C8B-B14F-4D97-AF65-F5344CB8AC3E}">
        <p14:creationId xmlns:p14="http://schemas.microsoft.com/office/powerpoint/2010/main" val="848195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Infinite-Source Symbols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428750" cy="398526"/>
          </a:xfrm>
        </p:spPr>
        <p:txBody>
          <a:bodyPr/>
          <a:lstStyle/>
          <a:p>
            <a:r>
              <a:rPr lang="en-US" sz="1800" b="1" dirty="0">
                <a:solidFill>
                  <a:schemeClr val="tx1"/>
                </a:solidFill>
              </a:rPr>
              <a:t>LO 18.3</a:t>
            </a:r>
          </a:p>
        </p:txBody>
      </p:sp>
      <p:graphicFrame>
        <p:nvGraphicFramePr>
          <p:cNvPr id="4" name="Object 3">
            <a:extLst>
              <a:ext uri="{FF2B5EF4-FFF2-40B4-BE49-F238E27FC236}">
                <a16:creationId xmlns:a16="http://schemas.microsoft.com/office/drawing/2014/main" id="{7278AF16-AE9F-48E9-8C02-6BF42BFAA060}"/>
              </a:ext>
            </a:extLst>
          </p:cNvPr>
          <p:cNvGraphicFramePr>
            <a:graphicFrameLocks noChangeAspect="1"/>
          </p:cNvGraphicFramePr>
          <p:nvPr>
            <p:extLst>
              <p:ext uri="{D42A27DB-BD31-4B8C-83A1-F6EECF244321}">
                <p14:modId xmlns:p14="http://schemas.microsoft.com/office/powerpoint/2010/main" val="3164998477"/>
              </p:ext>
            </p:extLst>
          </p:nvPr>
        </p:nvGraphicFramePr>
        <p:xfrm>
          <a:off x="1911350" y="1636084"/>
          <a:ext cx="5321300" cy="4013200"/>
        </p:xfrm>
        <a:graphic>
          <a:graphicData uri="http://schemas.openxmlformats.org/presentationml/2006/ole">
            <mc:AlternateContent xmlns:mc="http://schemas.openxmlformats.org/markup-compatibility/2006">
              <mc:Choice xmlns:v="urn:schemas-microsoft-com:vml" Requires="v">
                <p:oleObj spid="_x0000_s15463" name="Equation" r:id="rId3" imgW="5321160" imgH="4012920" progId="Equation.DSMT4">
                  <p:embed/>
                </p:oleObj>
              </mc:Choice>
              <mc:Fallback>
                <p:oleObj name="Equation" r:id="rId3" imgW="5321160" imgH="4012920" progId="Equation.DSMT4">
                  <p:embed/>
                  <p:pic>
                    <p:nvPicPr>
                      <p:cNvPr id="0" name=""/>
                      <p:cNvPicPr/>
                      <p:nvPr/>
                    </p:nvPicPr>
                    <p:blipFill>
                      <a:blip r:embed="rId4"/>
                      <a:stretch>
                        <a:fillRect/>
                      </a:stretch>
                    </p:blipFill>
                    <p:spPr>
                      <a:xfrm>
                        <a:off x="1911350" y="1636084"/>
                        <a:ext cx="5321300" cy="4013200"/>
                      </a:xfrm>
                      <a:prstGeom prst="rect">
                        <a:avLst/>
                      </a:prstGeom>
                      <a:solidFill>
                        <a:srgbClr val="DDD9C3"/>
                      </a:solidFill>
                    </p:spPr>
                  </p:pic>
                </p:oleObj>
              </mc:Fallback>
            </mc:AlternateContent>
          </a:graphicData>
        </a:graphic>
      </p:graphicFrame>
    </p:spTree>
    <p:extLst>
      <p:ext uri="{BB962C8B-B14F-4D97-AF65-F5344CB8AC3E}">
        <p14:creationId xmlns:p14="http://schemas.microsoft.com/office/powerpoint/2010/main" val="36908192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Chapter 18: Learning Objectives</a:t>
            </a:r>
          </a:p>
        </p:txBody>
      </p:sp>
      <p:sp>
        <p:nvSpPr>
          <p:cNvPr id="5" name="Content Placeholder 2">
            <a:extLst>
              <a:ext uri="{FF2B5EF4-FFF2-40B4-BE49-F238E27FC236}">
                <a16:creationId xmlns:a16="http://schemas.microsoft.com/office/drawing/2014/main" id="{D27DE6EC-CE7E-4C51-A6B2-273AB5F5B3B2}"/>
              </a:ext>
            </a:extLst>
          </p:cNvPr>
          <p:cNvSpPr>
            <a:spLocks noGrp="1"/>
          </p:cNvSpPr>
          <p:nvPr>
            <p:ph sz="quarter" idx="11"/>
          </p:nvPr>
        </p:nvSpPr>
        <p:spPr>
          <a:xfrm>
            <a:off x="342900" y="1276708"/>
            <a:ext cx="8503920" cy="5120640"/>
          </a:xfrm>
        </p:spPr>
        <p:txBody>
          <a:bodyPr/>
          <a:lstStyle/>
          <a:p>
            <a:pPr marL="1255713" indent="-1195388"/>
            <a:r>
              <a:rPr lang="en-US" sz="2200" b="1" dirty="0"/>
              <a:t>You should be able to:</a:t>
            </a:r>
          </a:p>
          <a:p>
            <a:pPr marL="1255713" lvl="1" indent="-1195388">
              <a:buNone/>
            </a:pPr>
            <a:r>
              <a:rPr lang="en-US" sz="2000" dirty="0"/>
              <a:t>LO 18.1	What imbalance does the existence of a waiting line reveal?</a:t>
            </a:r>
          </a:p>
          <a:p>
            <a:pPr marL="1255713" lvl="1" indent="-1195388">
              <a:buNone/>
            </a:pPr>
            <a:r>
              <a:rPr lang="en-US" sz="2000" dirty="0"/>
              <a:t>LO 18.2	What causes waiting lines to form, and why is it impossible to eliminate them completely?</a:t>
            </a:r>
          </a:p>
          <a:p>
            <a:pPr marL="1255713" lvl="1" indent="-1195388">
              <a:buNone/>
            </a:pPr>
            <a:r>
              <a:rPr lang="en-US" sz="2000" dirty="0"/>
              <a:t>LO 18.3	What metrics are used to help managers analyze waiting lines?</a:t>
            </a:r>
          </a:p>
          <a:p>
            <a:pPr marL="1255713" lvl="1" indent="-1195388">
              <a:buNone/>
            </a:pPr>
            <a:r>
              <a:rPr lang="en-US" sz="2000" dirty="0"/>
              <a:t>LO 18.4	What very important lesson does the constant service time model provide for managers?</a:t>
            </a:r>
          </a:p>
          <a:p>
            <a:pPr marL="1255713" lvl="1" indent="-1195388">
              <a:buNone/>
            </a:pPr>
            <a:r>
              <a:rPr lang="en-US" sz="2000" dirty="0"/>
              <a:t>LO 18.5	What are some psychological approaches to managing lines, and why might a manager want to use them?</a:t>
            </a:r>
          </a:p>
        </p:txBody>
      </p:sp>
    </p:spTree>
    <p:extLst>
      <p:ext uri="{BB962C8B-B14F-4D97-AF65-F5344CB8AC3E}">
        <p14:creationId xmlns:p14="http://schemas.microsoft.com/office/powerpoint/2010/main" val="41600806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Basic Relationships </a:t>
            </a:r>
            <a:r>
              <a:rPr lang="en-US" sz="1200" dirty="0"/>
              <a:t>1</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19050" y="6267810"/>
            <a:ext cx="1080880" cy="342540"/>
          </a:xfrm>
        </p:spPr>
        <p:txBody>
          <a:bodyPr/>
          <a:lstStyle/>
          <a:p>
            <a:r>
              <a:rPr lang="en-US" sz="1800" b="1" dirty="0">
                <a:solidFill>
                  <a:schemeClr val="tx1"/>
                </a:solidFill>
              </a:rPr>
              <a:t>LO 18.3</a:t>
            </a:r>
          </a:p>
        </p:txBody>
      </p:sp>
      <p:sp>
        <p:nvSpPr>
          <p:cNvPr id="5" name="Content Placeholder 3"/>
          <p:cNvSpPr>
            <a:spLocks noGrp="1"/>
          </p:cNvSpPr>
          <p:nvPr>
            <p:ph sz="quarter" idx="14"/>
          </p:nvPr>
        </p:nvSpPr>
        <p:spPr>
          <a:xfrm>
            <a:off x="342900" y="1460896"/>
            <a:ext cx="8458200" cy="649138"/>
          </a:xfrm>
        </p:spPr>
        <p:txBody>
          <a:bodyPr/>
          <a:lstStyle/>
          <a:p>
            <a:r>
              <a:rPr lang="en-US" b="1" dirty="0">
                <a:solidFill>
                  <a:srgbClr val="303B2C"/>
                </a:solidFill>
              </a:rPr>
              <a:t>System Utilization</a:t>
            </a:r>
            <a:endParaRPr lang="en-US" dirty="0"/>
          </a:p>
        </p:txBody>
      </p:sp>
      <p:graphicFrame>
        <p:nvGraphicFramePr>
          <p:cNvPr id="12" name="Object 4"/>
          <p:cNvGraphicFramePr>
            <a:graphicFrameLocks noGrp="1" noChangeAspect="1"/>
          </p:cNvGraphicFramePr>
          <p:nvPr>
            <p:extLst>
              <p:ext uri="{D42A27DB-BD31-4B8C-83A1-F6EECF244321}">
                <p14:modId xmlns:p14="http://schemas.microsoft.com/office/powerpoint/2010/main" val="3130945855"/>
              </p:ext>
            </p:extLst>
          </p:nvPr>
        </p:nvGraphicFramePr>
        <p:xfrm>
          <a:off x="1828800" y="2057400"/>
          <a:ext cx="1219200" cy="914400"/>
        </p:xfrm>
        <a:graphic>
          <a:graphicData uri="http://schemas.openxmlformats.org/presentationml/2006/ole">
            <mc:AlternateContent xmlns:mc="http://schemas.openxmlformats.org/markup-compatibility/2006">
              <mc:Choice xmlns:v="urn:schemas-microsoft-com:vml" Requires="v">
                <p:oleObj spid="_x0000_s16588" name="Equation" r:id="rId3" imgW="558892" imgH="418893" progId="Equation.3">
                  <p:embed/>
                </p:oleObj>
              </mc:Choice>
              <mc:Fallback>
                <p:oleObj name="Equation" r:id="rId3" imgW="558892" imgH="418893" progId="Equation.3">
                  <p:embed/>
                  <p:pic>
                    <p:nvPicPr>
                      <p:cNvPr id="0" name="Content Placeholder 3"/>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8800" y="2057400"/>
                        <a:ext cx="1219200" cy="914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Content Placeholder 5"/>
          <p:cNvSpPr>
            <a:spLocks noGrp="1"/>
          </p:cNvSpPr>
          <p:nvPr>
            <p:ph sz="quarter" idx="15"/>
          </p:nvPr>
        </p:nvSpPr>
        <p:spPr>
          <a:xfrm>
            <a:off x="342900" y="3285255"/>
            <a:ext cx="8458200" cy="528056"/>
          </a:xfrm>
        </p:spPr>
        <p:txBody>
          <a:bodyPr/>
          <a:lstStyle/>
          <a:p>
            <a:r>
              <a:rPr lang="en-US" b="1" dirty="0">
                <a:solidFill>
                  <a:srgbClr val="303B2C"/>
                </a:solidFill>
              </a:rPr>
              <a:t>Average number of customers being served</a:t>
            </a:r>
            <a:endParaRPr lang="en-US" dirty="0"/>
          </a:p>
        </p:txBody>
      </p:sp>
      <p:graphicFrame>
        <p:nvGraphicFramePr>
          <p:cNvPr id="13" name="Object 6"/>
          <p:cNvGraphicFramePr>
            <a:graphicFrameLocks noChangeAspect="1"/>
          </p:cNvGraphicFramePr>
          <p:nvPr>
            <p:extLst>
              <p:ext uri="{D42A27DB-BD31-4B8C-83A1-F6EECF244321}">
                <p14:modId xmlns:p14="http://schemas.microsoft.com/office/powerpoint/2010/main" val="223248847"/>
              </p:ext>
            </p:extLst>
          </p:nvPr>
        </p:nvGraphicFramePr>
        <p:xfrm>
          <a:off x="1828800" y="4068418"/>
          <a:ext cx="958850" cy="1020763"/>
        </p:xfrm>
        <a:graphic>
          <a:graphicData uri="http://schemas.openxmlformats.org/presentationml/2006/ole">
            <mc:AlternateContent xmlns:mc="http://schemas.openxmlformats.org/markup-compatibility/2006">
              <mc:Choice xmlns:v="urn:schemas-microsoft-com:vml" Requires="v">
                <p:oleObj spid="_x0000_s16589" name="Equation" r:id="rId5" imgW="393539" imgH="418893" progId="Equation.3">
                  <p:embed/>
                </p:oleObj>
              </mc:Choice>
              <mc:Fallback>
                <p:oleObj name="Equation" r:id="rId5" imgW="393539" imgH="418893"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28800" y="4068418"/>
                        <a:ext cx="958850" cy="10207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9056331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Basic Relationships </a:t>
            </a:r>
            <a:r>
              <a:rPr lang="en-US" sz="1200" dirty="0"/>
              <a:t>2</a:t>
            </a:r>
            <a:endParaRPr lang="en-IN" sz="1200"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428750" cy="398526"/>
          </a:xfrm>
        </p:spPr>
        <p:txBody>
          <a:bodyPr/>
          <a:lstStyle/>
          <a:p>
            <a:r>
              <a:rPr lang="en-US" sz="1800" b="1" dirty="0">
                <a:solidFill>
                  <a:schemeClr val="tx1"/>
                </a:solidFill>
              </a:rPr>
              <a:t>LO 18.3</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b="1" i="1" dirty="0"/>
              <a:t>Little’s Law</a:t>
            </a:r>
          </a:p>
          <a:p>
            <a:pPr lvl="1"/>
            <a:r>
              <a:rPr lang="en-US" dirty="0"/>
              <a:t>For a stable system the average number of customers in line or in the system is equal to the average customer arrival rate multiplied by the average time in the line or system </a:t>
            </a:r>
          </a:p>
        </p:txBody>
      </p:sp>
      <p:graphicFrame>
        <p:nvGraphicFramePr>
          <p:cNvPr id="5" name="Object 4"/>
          <p:cNvGraphicFramePr>
            <a:graphicFrameLocks noChangeAspect="1"/>
          </p:cNvGraphicFramePr>
          <p:nvPr>
            <p:extLst>
              <p:ext uri="{D42A27DB-BD31-4B8C-83A1-F6EECF244321}">
                <p14:modId xmlns:p14="http://schemas.microsoft.com/office/powerpoint/2010/main" val="1093885419"/>
              </p:ext>
            </p:extLst>
          </p:nvPr>
        </p:nvGraphicFramePr>
        <p:xfrm>
          <a:off x="3810000" y="3581400"/>
          <a:ext cx="1524000" cy="1142310"/>
        </p:xfrm>
        <a:graphic>
          <a:graphicData uri="http://schemas.openxmlformats.org/presentationml/2006/ole">
            <mc:AlternateContent xmlns:mc="http://schemas.openxmlformats.org/markup-compatibility/2006">
              <mc:Choice xmlns:v="urn:schemas-microsoft-com:vml" Requires="v">
                <p:oleObj spid="_x0000_s17510" name="Equation" r:id="rId3" imgW="609600" imgH="456924" progId="Equation.3">
                  <p:embed/>
                </p:oleObj>
              </mc:Choice>
              <mc:Fallback>
                <p:oleObj name="Equation" r:id="rId3" imgW="609600" imgH="456924"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0" y="3581400"/>
                        <a:ext cx="1524000" cy="11423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6077942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lstStyle/>
          <a:p>
            <a:r>
              <a:rPr lang="en-US" dirty="0"/>
              <a:t>Basic Relationships </a:t>
            </a:r>
            <a:r>
              <a:rPr lang="en-US" sz="1200" dirty="0"/>
              <a:t>3</a:t>
            </a:r>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305909"/>
            <a:ext cx="1139687" cy="359933"/>
          </a:xfrm>
        </p:spPr>
        <p:txBody>
          <a:bodyPr/>
          <a:lstStyle/>
          <a:p>
            <a:r>
              <a:rPr lang="en-US" sz="1800" b="1" dirty="0">
                <a:solidFill>
                  <a:schemeClr val="tx1"/>
                </a:solidFill>
              </a:rPr>
              <a:t>LO 18.3</a:t>
            </a:r>
          </a:p>
        </p:txBody>
      </p:sp>
      <p:sp>
        <p:nvSpPr>
          <p:cNvPr id="6" name="Content Placeholder 3"/>
          <p:cNvSpPr>
            <a:spLocks noGrp="1"/>
          </p:cNvSpPr>
          <p:nvPr>
            <p:ph sz="quarter" idx="14"/>
          </p:nvPr>
        </p:nvSpPr>
        <p:spPr>
          <a:xfrm>
            <a:off x="342900" y="1428750"/>
            <a:ext cx="8458200" cy="1009650"/>
          </a:xfrm>
        </p:spPr>
        <p:txBody>
          <a:bodyPr/>
          <a:lstStyle/>
          <a:p>
            <a:r>
              <a:rPr lang="en-US" b="1" dirty="0"/>
              <a:t>The average </a:t>
            </a:r>
            <a:r>
              <a:rPr lang="en-US" b="1" i="1" dirty="0"/>
              <a:t>number </a:t>
            </a:r>
            <a:r>
              <a:rPr lang="en-US" b="1" dirty="0"/>
              <a:t>of customers</a:t>
            </a:r>
          </a:p>
          <a:p>
            <a:pPr lvl="1"/>
            <a:r>
              <a:rPr lang="en-US" sz="2200" dirty="0"/>
              <a:t>Waiting in line for service:</a:t>
            </a:r>
          </a:p>
        </p:txBody>
      </p:sp>
      <p:graphicFrame>
        <p:nvGraphicFramePr>
          <p:cNvPr id="13" name="Object 4"/>
          <p:cNvGraphicFramePr>
            <a:graphicFrameLocks noChangeAspect="1"/>
          </p:cNvGraphicFramePr>
          <p:nvPr>
            <p:extLst>
              <p:ext uri="{D42A27DB-BD31-4B8C-83A1-F6EECF244321}">
                <p14:modId xmlns:p14="http://schemas.microsoft.com/office/powerpoint/2010/main" val="2860095112"/>
              </p:ext>
            </p:extLst>
          </p:nvPr>
        </p:nvGraphicFramePr>
        <p:xfrm>
          <a:off x="4179888" y="1993900"/>
          <a:ext cx="2906712" cy="501650"/>
        </p:xfrm>
        <a:graphic>
          <a:graphicData uri="http://schemas.openxmlformats.org/presentationml/2006/ole">
            <mc:AlternateContent xmlns:mc="http://schemas.openxmlformats.org/markup-compatibility/2006">
              <mc:Choice xmlns:v="urn:schemas-microsoft-com:vml" Requires="v">
                <p:oleObj spid="_x0000_s18830" name="Equation" r:id="rId3" imgW="1396678" imgH="241415" progId="Equation.3">
                  <p:embed/>
                </p:oleObj>
              </mc:Choice>
              <mc:Fallback>
                <p:oleObj name="Equation" r:id="rId3" imgW="1396678" imgH="241415"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79888" y="1993900"/>
                        <a:ext cx="2906712" cy="501650"/>
                      </a:xfrm>
                      <a:prstGeom prst="rect">
                        <a:avLst/>
                      </a:prstGeom>
                      <a:noFill/>
                      <a:ln>
                        <a:noFill/>
                      </a:ln>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Content Placeholder 5"/>
          <p:cNvSpPr>
            <a:spLocks noGrp="1"/>
          </p:cNvSpPr>
          <p:nvPr>
            <p:ph sz="quarter" idx="15"/>
          </p:nvPr>
        </p:nvSpPr>
        <p:spPr/>
        <p:txBody>
          <a:bodyPr/>
          <a:lstStyle/>
          <a:p>
            <a:pPr marL="342900" indent="-342900">
              <a:buFont typeface="Arial" pitchFamily="34" charset="0"/>
              <a:buChar char="•"/>
            </a:pPr>
            <a:r>
              <a:rPr lang="en-US" sz="2200" dirty="0"/>
              <a:t>In the system:</a:t>
            </a:r>
          </a:p>
        </p:txBody>
      </p:sp>
      <p:graphicFrame>
        <p:nvGraphicFramePr>
          <p:cNvPr id="14" name="Object 6"/>
          <p:cNvGraphicFramePr>
            <a:graphicFrameLocks noChangeAspect="1"/>
          </p:cNvGraphicFramePr>
          <p:nvPr>
            <p:extLst>
              <p:ext uri="{D42A27DB-BD31-4B8C-83A1-F6EECF244321}">
                <p14:modId xmlns:p14="http://schemas.microsoft.com/office/powerpoint/2010/main" val="1322068869"/>
              </p:ext>
            </p:extLst>
          </p:nvPr>
        </p:nvGraphicFramePr>
        <p:xfrm>
          <a:off x="4225925" y="2865084"/>
          <a:ext cx="1452563" cy="501650"/>
        </p:xfrm>
        <a:graphic>
          <a:graphicData uri="http://schemas.openxmlformats.org/presentationml/2006/ole">
            <mc:AlternateContent xmlns:mc="http://schemas.openxmlformats.org/markup-compatibility/2006">
              <mc:Choice xmlns:v="urn:schemas-microsoft-com:vml" Requires="v">
                <p:oleObj spid="_x0000_s18831" name="Equation" r:id="rId5" imgW="698339" imgH="241415" progId="Equation.3">
                  <p:embed/>
                </p:oleObj>
              </mc:Choice>
              <mc:Fallback>
                <p:oleObj name="Equation" r:id="rId5" imgW="698339" imgH="241415"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25925" y="2865084"/>
                        <a:ext cx="1452563" cy="501650"/>
                      </a:xfrm>
                      <a:prstGeom prst="rect">
                        <a:avLst/>
                      </a:prstGeom>
                      <a:noFill/>
                      <a:ln>
                        <a:noFill/>
                      </a:ln>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 name="Content Placeholder 7"/>
          <p:cNvSpPr>
            <a:spLocks noGrp="1"/>
          </p:cNvSpPr>
          <p:nvPr>
            <p:ph sz="quarter" idx="16"/>
          </p:nvPr>
        </p:nvSpPr>
        <p:spPr>
          <a:xfrm>
            <a:off x="342900" y="3755354"/>
            <a:ext cx="8458200" cy="1095567"/>
          </a:xfrm>
        </p:spPr>
        <p:txBody>
          <a:bodyPr/>
          <a:lstStyle/>
          <a:p>
            <a:r>
              <a:rPr lang="en-US" b="1" dirty="0"/>
              <a:t>The average </a:t>
            </a:r>
            <a:r>
              <a:rPr lang="en-US" b="1" i="1" dirty="0"/>
              <a:t>time</a:t>
            </a:r>
            <a:r>
              <a:rPr lang="en-US" b="1" dirty="0"/>
              <a:t> customers are</a:t>
            </a:r>
          </a:p>
          <a:p>
            <a:pPr lvl="1"/>
            <a:r>
              <a:rPr lang="en-US" sz="2000" dirty="0"/>
              <a:t>Waiting in line for service</a:t>
            </a:r>
            <a:endParaRPr lang="en-US" dirty="0"/>
          </a:p>
        </p:txBody>
      </p:sp>
      <p:graphicFrame>
        <p:nvGraphicFramePr>
          <p:cNvPr id="15" name="Object 8"/>
          <p:cNvGraphicFramePr>
            <a:graphicFrameLocks noChangeAspect="1"/>
          </p:cNvGraphicFramePr>
          <p:nvPr>
            <p:extLst>
              <p:ext uri="{D42A27DB-BD31-4B8C-83A1-F6EECF244321}">
                <p14:modId xmlns:p14="http://schemas.microsoft.com/office/powerpoint/2010/main" val="1902302537"/>
              </p:ext>
            </p:extLst>
          </p:nvPr>
        </p:nvGraphicFramePr>
        <p:xfrm>
          <a:off x="4191000" y="4487487"/>
          <a:ext cx="1135063" cy="871537"/>
        </p:xfrm>
        <a:graphic>
          <a:graphicData uri="http://schemas.openxmlformats.org/presentationml/2006/ole">
            <mc:AlternateContent xmlns:mc="http://schemas.openxmlformats.org/markup-compatibility/2006">
              <mc:Choice xmlns:v="urn:schemas-microsoft-com:vml" Requires="v">
                <p:oleObj spid="_x0000_s18832" name="Equation" r:id="rId7" imgW="545886" imgH="418641" progId="Equation.3">
                  <p:embed/>
                </p:oleObj>
              </mc:Choice>
              <mc:Fallback>
                <p:oleObj name="Equation" r:id="rId7" imgW="545886" imgH="418641" progId="Equation.3">
                  <p:embed/>
                  <p:pic>
                    <p:nvPicPr>
                      <p:cNvPr id="0" name="Object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91000" y="4487487"/>
                        <a:ext cx="1135063" cy="871537"/>
                      </a:xfrm>
                      <a:prstGeom prst="rect">
                        <a:avLst/>
                      </a:prstGeom>
                      <a:noFill/>
                      <a:ln>
                        <a:noFill/>
                      </a:ln>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 name="Content Placeholder 9"/>
          <p:cNvSpPr>
            <a:spLocks noGrp="1"/>
          </p:cNvSpPr>
          <p:nvPr>
            <p:ph sz="quarter" idx="17"/>
          </p:nvPr>
        </p:nvSpPr>
        <p:spPr>
          <a:xfrm>
            <a:off x="342900" y="5305044"/>
            <a:ext cx="8458200" cy="492763"/>
          </a:xfrm>
        </p:spPr>
        <p:txBody>
          <a:bodyPr/>
          <a:lstStyle/>
          <a:p>
            <a:pPr marL="342900" indent="-342900">
              <a:buFont typeface="Arial" pitchFamily="34" charset="0"/>
              <a:buChar char="•"/>
            </a:pPr>
            <a:r>
              <a:rPr lang="en-US" sz="2200" dirty="0"/>
              <a:t>In the system</a:t>
            </a:r>
          </a:p>
        </p:txBody>
      </p:sp>
      <p:graphicFrame>
        <p:nvGraphicFramePr>
          <p:cNvPr id="16" name="Object 10"/>
          <p:cNvGraphicFramePr>
            <a:graphicFrameLocks noChangeAspect="1"/>
          </p:cNvGraphicFramePr>
          <p:nvPr>
            <p:extLst>
              <p:ext uri="{D42A27DB-BD31-4B8C-83A1-F6EECF244321}">
                <p14:modId xmlns:p14="http://schemas.microsoft.com/office/powerpoint/2010/main" val="447724258"/>
              </p:ext>
            </p:extLst>
          </p:nvPr>
        </p:nvGraphicFramePr>
        <p:xfrm>
          <a:off x="4191000" y="5633331"/>
          <a:ext cx="2322513" cy="871537"/>
        </p:xfrm>
        <a:graphic>
          <a:graphicData uri="http://schemas.openxmlformats.org/presentationml/2006/ole">
            <mc:AlternateContent xmlns:mc="http://schemas.openxmlformats.org/markup-compatibility/2006">
              <mc:Choice xmlns:v="urn:schemas-microsoft-com:vml" Requires="v">
                <p:oleObj spid="_x0000_s18833" name="Equation" r:id="rId9" imgW="1117906" imgH="419146" progId="Equation.3">
                  <p:embed/>
                </p:oleObj>
              </mc:Choice>
              <mc:Fallback>
                <p:oleObj name="Equation" r:id="rId9" imgW="1117906" imgH="419146" progId="Equation.3">
                  <p:embed/>
                  <p:pic>
                    <p:nvPicPr>
                      <p:cNvPr id="0" name="Object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191000" y="5633331"/>
                        <a:ext cx="2322513" cy="871537"/>
                      </a:xfrm>
                      <a:prstGeom prst="rect">
                        <a:avLst/>
                      </a:prstGeom>
                      <a:noFill/>
                      <a:ln>
                        <a:noFill/>
                      </a:ln>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2415069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Single Server, Exponential Service Time</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428750" cy="398526"/>
          </a:xfrm>
        </p:spPr>
        <p:txBody>
          <a:bodyPr/>
          <a:lstStyle/>
          <a:p>
            <a:r>
              <a:rPr lang="en-US" sz="1800" b="1" dirty="0">
                <a:solidFill>
                  <a:schemeClr val="tx1"/>
                </a:solidFill>
              </a:rPr>
              <a:t>LO 18.3</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b="1" dirty="0"/>
              <a:t>M/M/1</a:t>
            </a:r>
            <a:endParaRPr lang="en-US" dirty="0"/>
          </a:p>
        </p:txBody>
      </p:sp>
      <p:graphicFrame>
        <p:nvGraphicFramePr>
          <p:cNvPr id="5" name="Object 4"/>
          <p:cNvGraphicFramePr>
            <a:graphicFrameLocks noChangeAspect="1"/>
          </p:cNvGraphicFramePr>
          <p:nvPr/>
        </p:nvGraphicFramePr>
        <p:xfrm>
          <a:off x="3117850" y="1571625"/>
          <a:ext cx="1992313" cy="4268788"/>
        </p:xfrm>
        <a:graphic>
          <a:graphicData uri="http://schemas.openxmlformats.org/presentationml/2006/ole">
            <mc:AlternateContent xmlns:mc="http://schemas.openxmlformats.org/markup-compatibility/2006">
              <mc:Choice xmlns:v="urn:schemas-microsoft-com:vml" Requires="v">
                <p:oleObj spid="_x0000_s19556" name="Equation" r:id="rId3" imgW="901723" imgH="1930216" progId="Equation.3">
                  <p:embed/>
                </p:oleObj>
              </mc:Choice>
              <mc:Fallback>
                <p:oleObj name="Equation" r:id="rId3" imgW="901723" imgH="1930216"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17850" y="1571625"/>
                        <a:ext cx="1992313" cy="4268788"/>
                      </a:xfrm>
                      <a:prstGeom prst="rect">
                        <a:avLst/>
                      </a:prstGeom>
                      <a:noFill/>
                      <a:ln>
                        <a:noFill/>
                      </a:ln>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8068106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lstStyle/>
          <a:p>
            <a:r>
              <a:rPr lang="en-IN" dirty="0"/>
              <a:t>Single Server, Constant Service Time</a:t>
            </a:r>
            <a:endParaRPr lang="en-US"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67810"/>
            <a:ext cx="1166191" cy="342540"/>
          </a:xfrm>
        </p:spPr>
        <p:txBody>
          <a:bodyPr/>
          <a:lstStyle/>
          <a:p>
            <a:r>
              <a:rPr lang="en-US" sz="1800" b="1" dirty="0">
                <a:solidFill>
                  <a:schemeClr val="tx1"/>
                </a:solidFill>
              </a:rPr>
              <a:t>LO 18.4</a:t>
            </a:r>
          </a:p>
        </p:txBody>
      </p:sp>
      <p:sp>
        <p:nvSpPr>
          <p:cNvPr id="6" name="Content Placeholder 3"/>
          <p:cNvSpPr>
            <a:spLocks noGrp="1"/>
          </p:cNvSpPr>
          <p:nvPr>
            <p:ph sz="quarter" idx="14"/>
          </p:nvPr>
        </p:nvSpPr>
        <p:spPr>
          <a:xfrm>
            <a:off x="342900" y="1351692"/>
            <a:ext cx="8458200" cy="2133600"/>
          </a:xfrm>
        </p:spPr>
        <p:txBody>
          <a:bodyPr/>
          <a:lstStyle/>
          <a:p>
            <a:r>
              <a:rPr lang="en-US" b="1" dirty="0"/>
              <a:t>M/D/1</a:t>
            </a:r>
          </a:p>
          <a:p>
            <a:pPr lvl="1"/>
            <a:r>
              <a:rPr lang="en-US" sz="2000" dirty="0"/>
              <a:t>If a system can reduce variability, it can shorten waiting lines noticeably</a:t>
            </a:r>
          </a:p>
          <a:p>
            <a:pPr lvl="1"/>
            <a:r>
              <a:rPr lang="en-US" sz="2000" dirty="0"/>
              <a:t>For example, by making service time constant, the average number of customers waiting in line can be cut in half</a:t>
            </a:r>
            <a:endParaRPr lang="en-US" dirty="0"/>
          </a:p>
        </p:txBody>
      </p:sp>
      <p:graphicFrame>
        <p:nvGraphicFramePr>
          <p:cNvPr id="13" name="Object 4"/>
          <p:cNvGraphicFramePr>
            <a:graphicFrameLocks noChangeAspect="1"/>
          </p:cNvGraphicFramePr>
          <p:nvPr>
            <p:extLst>
              <p:ext uri="{D42A27DB-BD31-4B8C-83A1-F6EECF244321}">
                <p14:modId xmlns:p14="http://schemas.microsoft.com/office/powerpoint/2010/main" val="3167224952"/>
              </p:ext>
            </p:extLst>
          </p:nvPr>
        </p:nvGraphicFramePr>
        <p:xfrm>
          <a:off x="3479800" y="3643666"/>
          <a:ext cx="2184400" cy="914400"/>
        </p:xfrm>
        <a:graphic>
          <a:graphicData uri="http://schemas.openxmlformats.org/presentationml/2006/ole">
            <mc:AlternateContent xmlns:mc="http://schemas.openxmlformats.org/markup-compatibility/2006">
              <mc:Choice xmlns:v="urn:schemas-microsoft-com:vml" Requires="v">
                <p:oleObj spid="_x0000_s20580" name="Equation" r:id="rId3" imgW="990462" imgH="444247" progId="Equation.3">
                  <p:embed/>
                </p:oleObj>
              </mc:Choice>
              <mc:Fallback>
                <p:oleObj name="Equation" r:id="rId3" imgW="990462" imgH="444247"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79800" y="3643666"/>
                        <a:ext cx="2184400" cy="914400"/>
                      </a:xfrm>
                      <a:prstGeom prst="rect">
                        <a:avLst/>
                      </a:prstGeom>
                      <a:noFill/>
                      <a:ln>
                        <a:noFill/>
                      </a:ln>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Content Placeholder 5"/>
          <p:cNvSpPr>
            <a:spLocks noGrp="1"/>
          </p:cNvSpPr>
          <p:nvPr>
            <p:ph sz="quarter" idx="15"/>
          </p:nvPr>
        </p:nvSpPr>
        <p:spPr>
          <a:xfrm>
            <a:off x="342900" y="4786894"/>
            <a:ext cx="8458200" cy="1251956"/>
          </a:xfrm>
        </p:spPr>
        <p:txBody>
          <a:bodyPr/>
          <a:lstStyle/>
          <a:p>
            <a:pPr lvl="1"/>
            <a:r>
              <a:rPr lang="en-US" sz="2000" dirty="0"/>
              <a:t>Average time customers spend waiting in line is also cut by half</a:t>
            </a:r>
          </a:p>
          <a:p>
            <a:pPr lvl="1"/>
            <a:r>
              <a:rPr lang="en-US" sz="2000" dirty="0"/>
              <a:t>Similar improvements can be made by smoothing arrival rates (such as by use of appointments)</a:t>
            </a:r>
          </a:p>
          <a:p>
            <a:endParaRPr lang="en-US" dirty="0"/>
          </a:p>
        </p:txBody>
      </p:sp>
    </p:spTree>
    <p:extLst>
      <p:ext uri="{BB962C8B-B14F-4D97-AF65-F5344CB8AC3E}">
        <p14:creationId xmlns:p14="http://schemas.microsoft.com/office/powerpoint/2010/main" val="4836337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Multiple Servers (M/M/S)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428750" cy="398526"/>
          </a:xfrm>
        </p:spPr>
        <p:txBody>
          <a:bodyPr/>
          <a:lstStyle/>
          <a:p>
            <a:r>
              <a:rPr lang="en-US" sz="1800" b="1" dirty="0">
                <a:solidFill>
                  <a:schemeClr val="tx1"/>
                </a:solidFill>
              </a:rPr>
              <a:t>LO 18.4</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b="1" dirty="0"/>
              <a:t>Assumptions:</a:t>
            </a:r>
          </a:p>
          <a:p>
            <a:pPr lvl="1"/>
            <a:r>
              <a:rPr lang="en-US" dirty="0"/>
              <a:t>A Poisson arrival rate and exponential service time</a:t>
            </a:r>
          </a:p>
          <a:p>
            <a:pPr lvl="1"/>
            <a:r>
              <a:rPr lang="en-US" dirty="0"/>
              <a:t>Servers all work at the same average rate</a:t>
            </a:r>
          </a:p>
          <a:p>
            <a:pPr lvl="1"/>
            <a:r>
              <a:rPr lang="en-US" dirty="0"/>
              <a:t>Customers form a single waiting line (in order to maintain FCFS processing)</a:t>
            </a:r>
          </a:p>
        </p:txBody>
      </p:sp>
    </p:spTree>
    <p:extLst>
      <p:ext uri="{BB962C8B-B14F-4D97-AF65-F5344CB8AC3E}">
        <p14:creationId xmlns:p14="http://schemas.microsoft.com/office/powerpoint/2010/main" val="3686633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M/M/S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428750" cy="398526"/>
          </a:xfrm>
        </p:spPr>
        <p:txBody>
          <a:bodyPr/>
          <a:lstStyle/>
          <a:p>
            <a:r>
              <a:rPr lang="en-US" sz="1800" b="1" dirty="0">
                <a:solidFill>
                  <a:schemeClr val="tx1"/>
                </a:solidFill>
              </a:rPr>
              <a:t>LO 18.4</a:t>
            </a:r>
          </a:p>
        </p:txBody>
      </p:sp>
      <p:graphicFrame>
        <p:nvGraphicFramePr>
          <p:cNvPr id="5" name="Object 3"/>
          <p:cNvGraphicFramePr>
            <a:graphicFrameLocks noGrp="1" noChangeAspect="1"/>
          </p:cNvGraphicFramePr>
          <p:nvPr>
            <p:extLst>
              <p:ext uri="{D42A27DB-BD31-4B8C-83A1-F6EECF244321}">
                <p14:modId xmlns:p14="http://schemas.microsoft.com/office/powerpoint/2010/main" val="30182229"/>
              </p:ext>
            </p:extLst>
          </p:nvPr>
        </p:nvGraphicFramePr>
        <p:xfrm>
          <a:off x="2552700" y="1009650"/>
          <a:ext cx="4038600" cy="5153025"/>
        </p:xfrm>
        <a:graphic>
          <a:graphicData uri="http://schemas.openxmlformats.org/presentationml/2006/ole">
            <mc:AlternateContent xmlns:mc="http://schemas.openxmlformats.org/markup-compatibility/2006">
              <mc:Choice xmlns:v="urn:schemas-microsoft-com:vml" Requires="v">
                <p:oleObj spid="_x0000_s21601" name="Equation" r:id="rId3" imgW="2069664" imgH="2641233" progId="Equation.3">
                  <p:embed/>
                </p:oleObj>
              </mc:Choice>
              <mc:Fallback>
                <p:oleObj name="Equation" r:id="rId3" imgW="2069664" imgH="2641233" progId="Equation.3">
                  <p:embed/>
                  <p:pic>
                    <p:nvPicPr>
                      <p:cNvPr id="0" name="Content Placeholder 3"/>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52700" y="1009650"/>
                        <a:ext cx="4038600" cy="5153025"/>
                      </a:xfrm>
                      <a:prstGeom prst="rect">
                        <a:avLst/>
                      </a:prstGeom>
                      <a:noFill/>
                      <a:ln>
                        <a:noFill/>
                      </a:ln>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01743391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Cost Analysis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428750" cy="398526"/>
          </a:xfrm>
        </p:spPr>
        <p:txBody>
          <a:bodyPr/>
          <a:lstStyle/>
          <a:p>
            <a:r>
              <a:rPr lang="en-US" sz="1800" b="1" dirty="0">
                <a:solidFill>
                  <a:schemeClr val="tx1"/>
                </a:solidFill>
              </a:rPr>
              <a:t>LO 18.4</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dirty="0"/>
              <a:t>Service system design reflects the desire of management to balance the cost of capacity with the expected cost of customers waiting in the system</a:t>
            </a:r>
          </a:p>
          <a:p>
            <a:r>
              <a:rPr lang="en-US" dirty="0"/>
              <a:t>Optimal capacity is one that minimizes the sum of customer waiting costs and capacity or server costs</a:t>
            </a:r>
          </a:p>
        </p:txBody>
      </p:sp>
    </p:spTree>
    <p:extLst>
      <p:ext uri="{BB962C8B-B14F-4D97-AF65-F5344CB8AC3E}">
        <p14:creationId xmlns:p14="http://schemas.microsoft.com/office/powerpoint/2010/main" val="31204911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a:xfrm>
            <a:off x="342900" y="304800"/>
            <a:ext cx="8458200" cy="678611"/>
          </a:xfrm>
        </p:spPr>
        <p:txBody>
          <a:bodyPr/>
          <a:lstStyle/>
          <a:p>
            <a:r>
              <a:rPr lang="en-US" dirty="0"/>
              <a:t>Total Cost Curve</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428750" cy="398526"/>
          </a:xfrm>
        </p:spPr>
        <p:txBody>
          <a:bodyPr/>
          <a:lstStyle/>
          <a:p>
            <a:r>
              <a:rPr lang="en-US" sz="1800" b="1" dirty="0">
                <a:solidFill>
                  <a:schemeClr val="tx1"/>
                </a:solidFill>
              </a:rPr>
              <a:t>LO 18.4</a:t>
            </a:r>
          </a:p>
        </p:txBody>
      </p:sp>
      <p:pic>
        <p:nvPicPr>
          <p:cNvPr id="5" name="Picture 3" descr="Five points are set along the curve. Point 1 is Total cost for M = 1; Point 2 is Lowest total cost; Point 3 is Stop; Points 4 and 5 are unlabeled."/>
          <p:cNvPicPr>
            <a:picLocks noChangeAspect="1"/>
          </p:cNvPicPr>
          <p:nvPr/>
        </p:nvPicPr>
        <p:blipFill>
          <a:blip r:embed="rId2" cstate="print"/>
          <a:stretch>
            <a:fillRect/>
          </a:stretch>
        </p:blipFill>
        <p:spPr>
          <a:xfrm>
            <a:off x="1485900" y="1562100"/>
            <a:ext cx="6172200" cy="4032377"/>
          </a:xfrm>
          <a:prstGeom prst="rect">
            <a:avLst/>
          </a:prstGeom>
        </p:spPr>
      </p:pic>
    </p:spTree>
    <p:extLst>
      <p:ext uri="{BB962C8B-B14F-4D97-AF65-F5344CB8AC3E}">
        <p14:creationId xmlns:p14="http://schemas.microsoft.com/office/powerpoint/2010/main" val="33136387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Maximum Line Length</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428750" cy="398526"/>
          </a:xfrm>
        </p:spPr>
        <p:txBody>
          <a:bodyPr/>
          <a:lstStyle/>
          <a:p>
            <a:r>
              <a:rPr lang="en-US" sz="1800" b="1" dirty="0">
                <a:solidFill>
                  <a:schemeClr val="tx1"/>
                </a:solidFill>
              </a:rPr>
              <a:t>LO 18.4</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2018941"/>
          </a:xfrm>
        </p:spPr>
        <p:txBody>
          <a:bodyPr/>
          <a:lstStyle/>
          <a:p>
            <a:r>
              <a:rPr lang="en-US" dirty="0"/>
              <a:t>An issue that often arises in service system design is how much space should be allocated for waiting lines</a:t>
            </a:r>
          </a:p>
          <a:p>
            <a:r>
              <a:rPr lang="en-US" dirty="0"/>
              <a:t>The approximate line length, </a:t>
            </a:r>
            <a:r>
              <a:rPr lang="en-US" i="1" dirty="0" err="1"/>
              <a:t>L</a:t>
            </a:r>
            <a:r>
              <a:rPr lang="en-US" baseline="-25000" dirty="0" err="1"/>
              <a:t>max</a:t>
            </a:r>
            <a:r>
              <a:rPr lang="en-US" dirty="0"/>
              <a:t>, that will not be exceeded a specified percentage of the time can be determined using the following:</a:t>
            </a:r>
          </a:p>
        </p:txBody>
      </p:sp>
      <p:graphicFrame>
        <p:nvGraphicFramePr>
          <p:cNvPr id="5" name="Object 4"/>
          <p:cNvGraphicFramePr>
            <a:graphicFrameLocks noChangeAspect="1"/>
          </p:cNvGraphicFramePr>
          <p:nvPr>
            <p:extLst>
              <p:ext uri="{D42A27DB-BD31-4B8C-83A1-F6EECF244321}">
                <p14:modId xmlns:p14="http://schemas.microsoft.com/office/powerpoint/2010/main" val="541978492"/>
              </p:ext>
            </p:extLst>
          </p:nvPr>
        </p:nvGraphicFramePr>
        <p:xfrm>
          <a:off x="5181600" y="3295650"/>
          <a:ext cx="2841625" cy="2954338"/>
        </p:xfrm>
        <a:graphic>
          <a:graphicData uri="http://schemas.openxmlformats.org/presentationml/2006/ole">
            <mc:AlternateContent xmlns:mc="http://schemas.openxmlformats.org/markup-compatibility/2006">
              <mc:Choice xmlns:v="urn:schemas-microsoft-com:vml" Requires="v">
                <p:oleObj spid="_x0000_s22622" name="Equation" r:id="rId3" imgW="1295262" imgH="1345970" progId="Equation.3">
                  <p:embed/>
                </p:oleObj>
              </mc:Choice>
              <mc:Fallback>
                <p:oleObj name="Equation" r:id="rId3" imgW="1295262" imgH="1345970"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81600" y="3295650"/>
                        <a:ext cx="2841625" cy="295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9714148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Waiting Lines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428750" cy="398526"/>
          </a:xfrm>
        </p:spPr>
        <p:txBody>
          <a:bodyPr/>
          <a:lstStyle/>
          <a:p>
            <a:r>
              <a:rPr lang="en-US" sz="1800" b="1" dirty="0">
                <a:solidFill>
                  <a:schemeClr val="tx1"/>
                </a:solidFill>
              </a:rPr>
              <a:t>LO 18.1</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400"/>
              </a:spcBef>
              <a:spcAft>
                <a:spcPts val="400"/>
              </a:spcAft>
            </a:pPr>
            <a:r>
              <a:rPr lang="en-US" sz="2200" b="1" dirty="0"/>
              <a:t>Waiting lines occur in all sorts of service systems</a:t>
            </a:r>
          </a:p>
          <a:p>
            <a:pPr>
              <a:spcBef>
                <a:spcPts val="400"/>
              </a:spcBef>
              <a:spcAft>
                <a:spcPts val="400"/>
              </a:spcAft>
            </a:pPr>
            <a:r>
              <a:rPr lang="en-US" sz="2200" b="1" dirty="0"/>
              <a:t>Wait time is non-value-added</a:t>
            </a:r>
          </a:p>
          <a:p>
            <a:pPr lvl="1">
              <a:spcBef>
                <a:spcPts val="400"/>
              </a:spcBef>
              <a:spcAft>
                <a:spcPts val="400"/>
              </a:spcAft>
            </a:pPr>
            <a:r>
              <a:rPr lang="en-US" sz="2200" dirty="0"/>
              <a:t>Wait time ranges from the acceptable to the emergent</a:t>
            </a:r>
          </a:p>
          <a:p>
            <a:pPr lvl="2">
              <a:spcBef>
                <a:spcPts val="400"/>
              </a:spcBef>
              <a:spcAft>
                <a:spcPts val="400"/>
              </a:spcAft>
            </a:pPr>
            <a:r>
              <a:rPr lang="en-US" dirty="0"/>
              <a:t>Short waits in a drive-thru</a:t>
            </a:r>
          </a:p>
          <a:p>
            <a:pPr lvl="2">
              <a:spcBef>
                <a:spcPts val="400"/>
              </a:spcBef>
              <a:spcAft>
                <a:spcPts val="400"/>
              </a:spcAft>
            </a:pPr>
            <a:r>
              <a:rPr lang="en-US" dirty="0"/>
              <a:t>Sitting in an airport waiting for a delayed flight</a:t>
            </a:r>
          </a:p>
          <a:p>
            <a:pPr lvl="2">
              <a:spcBef>
                <a:spcPts val="400"/>
              </a:spcBef>
              <a:spcAft>
                <a:spcPts val="400"/>
              </a:spcAft>
            </a:pPr>
            <a:r>
              <a:rPr lang="en-US" dirty="0"/>
              <a:t>Waiting for emergency service personnel</a:t>
            </a:r>
          </a:p>
          <a:p>
            <a:pPr lvl="2">
              <a:spcBef>
                <a:spcPts val="400"/>
              </a:spcBef>
              <a:spcAft>
                <a:spcPts val="400"/>
              </a:spcAft>
            </a:pPr>
            <a:r>
              <a:rPr lang="en-US" dirty="0"/>
              <a:t>Waiting on the phone</a:t>
            </a:r>
          </a:p>
          <a:p>
            <a:pPr lvl="1">
              <a:spcBef>
                <a:spcPts val="400"/>
              </a:spcBef>
              <a:spcAft>
                <a:spcPts val="400"/>
              </a:spcAft>
            </a:pPr>
            <a:r>
              <a:rPr lang="en-US" sz="2200" dirty="0"/>
              <a:t>Waiting time costs</a:t>
            </a:r>
          </a:p>
          <a:p>
            <a:pPr lvl="2">
              <a:spcBef>
                <a:spcPts val="400"/>
              </a:spcBef>
              <a:spcAft>
                <a:spcPts val="400"/>
              </a:spcAft>
            </a:pPr>
            <a:r>
              <a:rPr lang="en-US" dirty="0"/>
              <a:t>Lower productivity</a:t>
            </a:r>
          </a:p>
          <a:p>
            <a:pPr lvl="2">
              <a:spcBef>
                <a:spcPts val="400"/>
              </a:spcBef>
              <a:spcAft>
                <a:spcPts val="400"/>
              </a:spcAft>
            </a:pPr>
            <a:r>
              <a:rPr lang="en-US" dirty="0"/>
              <a:t>Reduced competitiveness</a:t>
            </a:r>
          </a:p>
          <a:p>
            <a:pPr lvl="2">
              <a:spcBef>
                <a:spcPts val="400"/>
              </a:spcBef>
              <a:spcAft>
                <a:spcPts val="400"/>
              </a:spcAft>
            </a:pPr>
            <a:r>
              <a:rPr lang="en-US" dirty="0"/>
              <a:t>Wasted resources</a:t>
            </a:r>
          </a:p>
          <a:p>
            <a:pPr lvl="2">
              <a:spcBef>
                <a:spcPts val="400"/>
              </a:spcBef>
              <a:spcAft>
                <a:spcPts val="400"/>
              </a:spcAft>
            </a:pPr>
            <a:r>
              <a:rPr lang="en-US" dirty="0"/>
              <a:t>Diminished quality of life</a:t>
            </a:r>
          </a:p>
        </p:txBody>
      </p:sp>
    </p:spTree>
    <p:extLst>
      <p:ext uri="{BB962C8B-B14F-4D97-AF65-F5344CB8AC3E}">
        <p14:creationId xmlns:p14="http://schemas.microsoft.com/office/powerpoint/2010/main" val="302074066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Multiple Priorities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428750" cy="398526"/>
          </a:xfrm>
        </p:spPr>
        <p:txBody>
          <a:bodyPr/>
          <a:lstStyle/>
          <a:p>
            <a:r>
              <a:rPr lang="en-US" sz="1800" b="1" dirty="0">
                <a:solidFill>
                  <a:schemeClr val="tx1"/>
                </a:solidFill>
              </a:rPr>
              <a:t>LO 18.4</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b="1" dirty="0"/>
              <a:t>Multiple priority model</a:t>
            </a:r>
          </a:p>
          <a:p>
            <a:pPr lvl="1"/>
            <a:r>
              <a:rPr lang="en-US" sz="2200" dirty="0"/>
              <a:t>Customers are processed according to some measure of importance</a:t>
            </a:r>
          </a:p>
          <a:p>
            <a:pPr lvl="1"/>
            <a:r>
              <a:rPr lang="en-US" sz="2200" dirty="0"/>
              <a:t>Customers are assigned to one of several </a:t>
            </a:r>
            <a:r>
              <a:rPr lang="en-US" sz="2200" i="1" dirty="0"/>
              <a:t>priority</a:t>
            </a:r>
            <a:r>
              <a:rPr lang="en-US" sz="2200" dirty="0"/>
              <a:t> classes according to some predetermined assignment method</a:t>
            </a:r>
          </a:p>
          <a:p>
            <a:pPr lvl="2"/>
            <a:r>
              <a:rPr lang="en-US" dirty="0"/>
              <a:t>Customers are then processed by class; highest class first</a:t>
            </a:r>
          </a:p>
          <a:p>
            <a:pPr lvl="2"/>
            <a:r>
              <a:rPr lang="en-US" dirty="0"/>
              <a:t>Within a class, customers are processed by </a:t>
            </a:r>
            <a:r>
              <a:rPr lang="en-US" i="1" dirty="0"/>
              <a:t>FCFS</a:t>
            </a:r>
          </a:p>
          <a:p>
            <a:pPr lvl="2"/>
            <a:r>
              <a:rPr lang="en-US" dirty="0"/>
              <a:t>Exceptions occur only if a higher-priority customer arrives</a:t>
            </a:r>
          </a:p>
          <a:p>
            <a:pPr marL="914400" lvl="3" indent="-283464">
              <a:buFont typeface="Arial" pitchFamily="34" charset="0"/>
              <a:buChar char="•"/>
            </a:pPr>
            <a:r>
              <a:rPr lang="en-US" sz="1800" dirty="0"/>
              <a:t>That customer will be processed after the customer currently being processed</a:t>
            </a:r>
          </a:p>
        </p:txBody>
      </p:sp>
    </p:spTree>
    <p:extLst>
      <p:ext uri="{BB962C8B-B14F-4D97-AF65-F5344CB8AC3E}">
        <p14:creationId xmlns:p14="http://schemas.microsoft.com/office/powerpoint/2010/main" val="397854636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Multiple–Server Priority Model</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428750" cy="398526"/>
          </a:xfrm>
        </p:spPr>
        <p:txBody>
          <a:bodyPr/>
          <a:lstStyle/>
          <a:p>
            <a:r>
              <a:rPr lang="en-US" sz="1800" b="1" dirty="0">
                <a:solidFill>
                  <a:schemeClr val="tx1"/>
                </a:solidFill>
              </a:rPr>
              <a:t>LO 18.4</a:t>
            </a:r>
          </a:p>
        </p:txBody>
      </p:sp>
      <p:graphicFrame>
        <p:nvGraphicFramePr>
          <p:cNvPr id="7" name="Table 3"/>
          <p:cNvGraphicFramePr>
            <a:graphicFrameLocks noGrp="1"/>
          </p:cNvGraphicFramePr>
          <p:nvPr>
            <p:extLst>
              <p:ext uri="{D42A27DB-BD31-4B8C-83A1-F6EECF244321}">
                <p14:modId xmlns:p14="http://schemas.microsoft.com/office/powerpoint/2010/main" val="85086024"/>
              </p:ext>
            </p:extLst>
          </p:nvPr>
        </p:nvGraphicFramePr>
        <p:xfrm>
          <a:off x="740465" y="1273175"/>
          <a:ext cx="7658100" cy="4639945"/>
        </p:xfrm>
        <a:graphic>
          <a:graphicData uri="http://schemas.openxmlformats.org/drawingml/2006/table">
            <a:tbl>
              <a:tblPr firstRow="1" bandRow="1">
                <a:tableStyleId>{5C22544A-7EE6-4342-B048-85BDC9FD1C3A}</a:tableStyleId>
              </a:tblPr>
              <a:tblGrid>
                <a:gridCol w="3887279">
                  <a:extLst>
                    <a:ext uri="{9D8B030D-6E8A-4147-A177-3AD203B41FA5}">
                      <a16:colId xmlns:a16="http://schemas.microsoft.com/office/drawing/2014/main" val="20000"/>
                    </a:ext>
                  </a:extLst>
                </a:gridCol>
                <a:gridCol w="1764221">
                  <a:extLst>
                    <a:ext uri="{9D8B030D-6E8A-4147-A177-3AD203B41FA5}">
                      <a16:colId xmlns:a16="http://schemas.microsoft.com/office/drawing/2014/main" val="20001"/>
                    </a:ext>
                  </a:extLst>
                </a:gridCol>
                <a:gridCol w="2006600">
                  <a:extLst>
                    <a:ext uri="{9D8B030D-6E8A-4147-A177-3AD203B41FA5}">
                      <a16:colId xmlns:a16="http://schemas.microsoft.com/office/drawing/2014/main" val="20002"/>
                    </a:ext>
                  </a:extLst>
                </a:gridCol>
              </a:tblGrid>
              <a:tr h="370840">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1" i="0" u="none" strike="noStrike" cap="none" normalizeH="0" baseline="0" dirty="0">
                          <a:ln>
                            <a:noFill/>
                          </a:ln>
                          <a:solidFill>
                            <a:schemeClr val="tx1"/>
                          </a:solidFill>
                          <a:effectLst/>
                          <a:latin typeface="+mn-lt"/>
                        </a:rPr>
                        <a:t>Performance Measure</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1" i="0" u="none" strike="noStrike" cap="none" normalizeH="0" baseline="0" dirty="0">
                          <a:ln>
                            <a:noFill/>
                          </a:ln>
                          <a:solidFill>
                            <a:schemeClr val="tx1"/>
                          </a:solidFill>
                          <a:effectLst/>
                          <a:latin typeface="+mn-lt"/>
                        </a:rPr>
                        <a:t>Formula</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1" i="0" u="none" strike="noStrike" cap="none" normalizeH="0" baseline="0" dirty="0">
                          <a:ln>
                            <a:noFill/>
                          </a:ln>
                          <a:solidFill>
                            <a:schemeClr val="tx1"/>
                          </a:solidFill>
                          <a:effectLst/>
                          <a:latin typeface="+mn-lt"/>
                        </a:rPr>
                        <a:t>Formula Number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extLst>
                  <a:ext uri="{0D108BD9-81ED-4DB2-BD59-A6C34878D82A}">
                    <a16:rowId xmlns:a16="http://schemas.microsoft.com/office/drawing/2014/main" val="10000"/>
                  </a:ext>
                </a:extLst>
              </a:tr>
              <a:tr h="576671">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mn-lt"/>
                        </a:rPr>
                        <a:t>System utilization</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endParaRPr kumimoji="0" lang="en-US" sz="1600" b="0" i="0" u="none" strike="noStrike" cap="none" normalizeH="0" baseline="0" dirty="0">
                        <a:ln>
                          <a:noFill/>
                        </a:ln>
                        <a:solidFill>
                          <a:srgbClr val="333333"/>
                        </a:solidFill>
                        <a:effectLst/>
                        <a:latin typeface="+mn-lt"/>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mn-lt"/>
                        </a:rPr>
                        <a:t>(18–15)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1"/>
                  </a:ext>
                </a:extLst>
              </a:tr>
              <a:tr h="1462314">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mn-lt"/>
                        </a:rPr>
                        <a:t>Intermediate values (</a:t>
                      </a:r>
                      <a:r>
                        <a:rPr kumimoji="0" lang="en-US" sz="1600" b="0" i="0" u="none" strike="noStrike" cap="none" normalizeH="0" baseline="0" dirty="0" err="1">
                          <a:ln>
                            <a:noFill/>
                          </a:ln>
                          <a:solidFill>
                            <a:srgbClr val="333333"/>
                          </a:solidFill>
                          <a:effectLst/>
                          <a:latin typeface="+mn-lt"/>
                        </a:rPr>
                        <a:t>L</a:t>
                      </a:r>
                      <a:r>
                        <a:rPr kumimoji="0" lang="en-US" sz="1600" b="0" i="1" u="none" strike="noStrike" cap="none" normalizeH="0" baseline="-25000" dirty="0" err="1">
                          <a:ln>
                            <a:noFill/>
                          </a:ln>
                          <a:solidFill>
                            <a:srgbClr val="333333"/>
                          </a:solidFill>
                          <a:effectLst/>
                          <a:latin typeface="+mn-lt"/>
                        </a:rPr>
                        <a:t>q</a:t>
                      </a:r>
                      <a:r>
                        <a:rPr kumimoji="0" lang="en-US" sz="1600" b="0" i="0" u="none" strike="noStrike" cap="none" normalizeH="0" baseline="0" dirty="0">
                          <a:ln>
                            <a:noFill/>
                          </a:ln>
                          <a:solidFill>
                            <a:srgbClr val="333333"/>
                          </a:solidFill>
                          <a:effectLst/>
                          <a:latin typeface="+mn-lt"/>
                        </a:rPr>
                        <a:t> from Table 18.4)</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endParaRPr kumimoji="0" lang="en-US" sz="1600" b="0" i="0" u="none" strike="noStrike" cap="none" normalizeH="0" baseline="0" dirty="0">
                        <a:ln>
                          <a:noFill/>
                        </a:ln>
                        <a:solidFill>
                          <a:srgbClr val="333333"/>
                        </a:solidFill>
                        <a:effectLst/>
                        <a:latin typeface="+mn-lt"/>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defRPr/>
                      </a:pPr>
                      <a:r>
                        <a:rPr kumimoji="0" lang="en-US" sz="1600" b="0" i="0" u="none" strike="noStrike" cap="none" normalizeH="0" baseline="0" dirty="0">
                          <a:ln>
                            <a:noFill/>
                          </a:ln>
                          <a:solidFill>
                            <a:srgbClr val="333333"/>
                          </a:solidFill>
                          <a:effectLst/>
                          <a:latin typeface="+mn-lt"/>
                        </a:rPr>
                        <a:t>(18–16)</a:t>
                      </a:r>
                    </a:p>
                    <a:p>
                      <a:pPr marL="0" marR="0" lvl="0" indent="0" algn="ctr" defTabSz="914400" rtl="0" eaLnBrk="1" fontAlgn="base" latinLnBrk="0" hangingPunct="1">
                        <a:lnSpc>
                          <a:spcPct val="100000"/>
                        </a:lnSpc>
                        <a:spcBef>
                          <a:spcPct val="20000"/>
                        </a:spcBef>
                        <a:spcAft>
                          <a:spcPct val="0"/>
                        </a:spcAft>
                        <a:buClr>
                          <a:schemeClr val="tx1"/>
                        </a:buClr>
                        <a:buSzTx/>
                        <a:buFontTx/>
                        <a:buNone/>
                        <a:tabLst/>
                        <a:defRPr/>
                      </a:pPr>
                      <a:endParaRPr kumimoji="0" lang="en-US" sz="1600" b="0" i="0" u="none" strike="noStrike" cap="none" normalizeH="0" baseline="0" dirty="0">
                        <a:ln>
                          <a:noFill/>
                        </a:ln>
                        <a:solidFill>
                          <a:srgbClr val="333333"/>
                        </a:solidFill>
                        <a:effectLst/>
                        <a:latin typeface="+mn-lt"/>
                      </a:endParaRPr>
                    </a:p>
                    <a:p>
                      <a:pPr marL="0" marR="0" lvl="0" indent="0" algn="ctr" defTabSz="914400" rtl="0" eaLnBrk="1" fontAlgn="base" latinLnBrk="0" hangingPunct="1">
                        <a:lnSpc>
                          <a:spcPct val="100000"/>
                        </a:lnSpc>
                        <a:spcBef>
                          <a:spcPct val="20000"/>
                        </a:spcBef>
                        <a:spcAft>
                          <a:spcPct val="0"/>
                        </a:spcAft>
                        <a:buClr>
                          <a:schemeClr val="tx1"/>
                        </a:buClr>
                        <a:buSzTx/>
                        <a:buFontTx/>
                        <a:buNone/>
                        <a:tabLst/>
                        <a:defRPr/>
                      </a:pPr>
                      <a:r>
                        <a:rPr kumimoji="0" lang="en-US" sz="1600" b="0" i="0" u="none" strike="noStrike" cap="none" normalizeH="0" baseline="0" dirty="0">
                          <a:ln>
                            <a:noFill/>
                          </a:ln>
                          <a:solidFill>
                            <a:srgbClr val="333333"/>
                          </a:solidFill>
                          <a:effectLst/>
                          <a:latin typeface="+mn-lt"/>
                        </a:rPr>
                        <a:t>(18–17)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2"/>
                  </a:ext>
                </a:extLst>
              </a:tr>
              <a:tr h="838200">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mn-lt"/>
                        </a:rPr>
                        <a:t>Average waiting time in line for units in </a:t>
                      </a:r>
                      <a:r>
                        <a:rPr kumimoji="0" lang="en-US" sz="1600" b="0" i="1" u="none" strike="noStrike" cap="none" normalizeH="0" baseline="0" dirty="0" err="1">
                          <a:ln>
                            <a:noFill/>
                          </a:ln>
                          <a:solidFill>
                            <a:srgbClr val="333333"/>
                          </a:solidFill>
                          <a:effectLst/>
                          <a:latin typeface="+mn-lt"/>
                        </a:rPr>
                        <a:t>k</a:t>
                      </a:r>
                      <a:r>
                        <a:rPr kumimoji="0" lang="en-US" sz="1600" b="0" i="0" u="none" strike="noStrike" cap="none" normalizeH="0" baseline="0" dirty="0" err="1">
                          <a:ln>
                            <a:noFill/>
                          </a:ln>
                          <a:solidFill>
                            <a:srgbClr val="333333"/>
                          </a:solidFill>
                          <a:effectLst/>
                          <a:latin typeface="+mn-lt"/>
                        </a:rPr>
                        <a:t>th</a:t>
                      </a:r>
                      <a:r>
                        <a:rPr kumimoji="0" lang="en-US" sz="1600" b="0" i="0" u="none" strike="noStrike" cap="none" normalizeH="0" baseline="0" dirty="0">
                          <a:ln>
                            <a:noFill/>
                          </a:ln>
                          <a:solidFill>
                            <a:srgbClr val="333333"/>
                          </a:solidFill>
                          <a:effectLst/>
                          <a:latin typeface="+mn-lt"/>
                        </a:rPr>
                        <a:t> priority class</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endParaRPr kumimoji="0" lang="en-US" sz="1600" b="0" i="0" u="none" strike="noStrike" cap="none" normalizeH="0" baseline="0" dirty="0">
                        <a:ln>
                          <a:noFill/>
                        </a:ln>
                        <a:solidFill>
                          <a:srgbClr val="333333"/>
                        </a:solidFill>
                        <a:effectLst/>
                        <a:latin typeface="+mn-lt"/>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defRPr/>
                      </a:pPr>
                      <a:r>
                        <a:rPr kumimoji="0" lang="en-US" sz="1600" b="0" i="0" u="none" strike="noStrike" cap="none" normalizeH="0" baseline="0" dirty="0">
                          <a:ln>
                            <a:noFill/>
                          </a:ln>
                          <a:solidFill>
                            <a:srgbClr val="333333"/>
                          </a:solidFill>
                          <a:effectLst/>
                          <a:latin typeface="+mn-lt"/>
                        </a:rPr>
                        <a:t>(18–18)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3"/>
                  </a:ext>
                </a:extLst>
              </a:tr>
              <a:tr h="812800">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mn-lt"/>
                        </a:rPr>
                        <a:t>Average time in the system for units in the </a:t>
                      </a:r>
                      <a:r>
                        <a:rPr kumimoji="0" lang="en-US" sz="1600" b="0" i="1" u="none" strike="noStrike" cap="none" normalizeH="0" baseline="0" dirty="0" err="1">
                          <a:ln>
                            <a:noFill/>
                          </a:ln>
                          <a:solidFill>
                            <a:srgbClr val="333333"/>
                          </a:solidFill>
                          <a:effectLst/>
                          <a:latin typeface="+mn-lt"/>
                        </a:rPr>
                        <a:t>k</a:t>
                      </a:r>
                      <a:r>
                        <a:rPr kumimoji="0" lang="en-US" sz="1600" b="0" i="0" u="none" strike="noStrike" cap="none" normalizeH="0" baseline="0" dirty="0" err="1">
                          <a:ln>
                            <a:noFill/>
                          </a:ln>
                          <a:solidFill>
                            <a:srgbClr val="333333"/>
                          </a:solidFill>
                          <a:effectLst/>
                          <a:latin typeface="+mn-lt"/>
                        </a:rPr>
                        <a:t>th</a:t>
                      </a:r>
                      <a:r>
                        <a:rPr kumimoji="0" lang="en-US" sz="1600" b="0" i="0" u="none" strike="noStrike" cap="none" normalizeH="0" baseline="0" dirty="0">
                          <a:ln>
                            <a:noFill/>
                          </a:ln>
                          <a:solidFill>
                            <a:srgbClr val="333333"/>
                          </a:solidFill>
                          <a:effectLst/>
                          <a:latin typeface="+mn-lt"/>
                        </a:rPr>
                        <a:t> priority class</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endParaRPr kumimoji="0" lang="en-US" sz="1600" b="0" i="0" u="none" strike="noStrike" cap="none" normalizeH="0" baseline="0" dirty="0">
                        <a:ln>
                          <a:noFill/>
                        </a:ln>
                        <a:solidFill>
                          <a:srgbClr val="333333"/>
                        </a:solidFill>
                        <a:effectLst/>
                        <a:latin typeface="+mn-lt"/>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defRPr/>
                      </a:pPr>
                      <a:r>
                        <a:rPr kumimoji="0" lang="en-US" sz="1600" b="0" i="0" u="none" strike="noStrike" cap="none" normalizeH="0" baseline="0" dirty="0">
                          <a:ln>
                            <a:noFill/>
                          </a:ln>
                          <a:solidFill>
                            <a:srgbClr val="333333"/>
                          </a:solidFill>
                          <a:effectLst/>
                          <a:latin typeface="+mn-lt"/>
                        </a:rPr>
                        <a:t>(18–19)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4"/>
                  </a:ext>
                </a:extLst>
              </a:tr>
              <a:tr h="411480">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mn-lt"/>
                        </a:rPr>
                        <a:t>Average number waiting in line for units in the </a:t>
                      </a:r>
                      <a:r>
                        <a:rPr kumimoji="0" lang="en-US" sz="1600" b="0" i="1" u="none" strike="noStrike" cap="none" normalizeH="0" baseline="0" dirty="0" err="1">
                          <a:ln>
                            <a:noFill/>
                          </a:ln>
                          <a:solidFill>
                            <a:srgbClr val="333333"/>
                          </a:solidFill>
                          <a:effectLst/>
                          <a:latin typeface="+mn-lt"/>
                        </a:rPr>
                        <a:t>k</a:t>
                      </a:r>
                      <a:r>
                        <a:rPr kumimoji="0" lang="en-US" sz="1600" b="0" i="0" u="none" strike="noStrike" cap="none" normalizeH="0" baseline="0" dirty="0" err="1">
                          <a:ln>
                            <a:noFill/>
                          </a:ln>
                          <a:solidFill>
                            <a:srgbClr val="333333"/>
                          </a:solidFill>
                          <a:effectLst/>
                          <a:latin typeface="+mn-lt"/>
                        </a:rPr>
                        <a:t>th</a:t>
                      </a:r>
                      <a:r>
                        <a:rPr kumimoji="0" lang="en-US" sz="1600" b="0" i="0" u="none" strike="noStrike" cap="none" normalizeH="0" baseline="0" dirty="0">
                          <a:ln>
                            <a:noFill/>
                          </a:ln>
                          <a:solidFill>
                            <a:srgbClr val="333333"/>
                          </a:solidFill>
                          <a:effectLst/>
                          <a:latin typeface="+mn-lt"/>
                        </a:rPr>
                        <a:t> priority class</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endParaRPr kumimoji="0" lang="en-US" sz="1600" b="0" i="0" u="none" strike="noStrike" cap="none" normalizeH="0" baseline="0" dirty="0">
                        <a:ln>
                          <a:noFill/>
                        </a:ln>
                        <a:solidFill>
                          <a:srgbClr val="333333"/>
                        </a:solidFill>
                        <a:effectLst/>
                        <a:latin typeface="+mn-lt"/>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defRPr/>
                      </a:pPr>
                      <a:r>
                        <a:rPr kumimoji="0" lang="en-US" sz="1600" b="0" i="0" u="none" strike="noStrike" cap="none" normalizeH="0" baseline="0" dirty="0">
                          <a:ln>
                            <a:noFill/>
                          </a:ln>
                          <a:solidFill>
                            <a:srgbClr val="333333"/>
                          </a:solidFill>
                          <a:effectLst/>
                          <a:latin typeface="+mn-lt"/>
                        </a:rPr>
                        <a:t>(18–20)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5"/>
                  </a:ext>
                </a:extLst>
              </a:tr>
            </a:tbl>
          </a:graphicData>
        </a:graphic>
      </p:graphicFrame>
      <p:graphicFrame>
        <p:nvGraphicFramePr>
          <p:cNvPr id="8" name="Object 4"/>
          <p:cNvGraphicFramePr>
            <a:graphicFrameLocks noChangeAspect="1"/>
          </p:cNvGraphicFramePr>
          <p:nvPr>
            <p:extLst>
              <p:ext uri="{D42A27DB-BD31-4B8C-83A1-F6EECF244321}">
                <p14:modId xmlns:p14="http://schemas.microsoft.com/office/powerpoint/2010/main" val="3667876639"/>
              </p:ext>
            </p:extLst>
          </p:nvPr>
        </p:nvGraphicFramePr>
        <p:xfrm>
          <a:off x="4817165" y="1640115"/>
          <a:ext cx="718457" cy="592727"/>
        </p:xfrm>
        <a:graphic>
          <a:graphicData uri="http://schemas.openxmlformats.org/presentationml/2006/ole">
            <mc:AlternateContent xmlns:mc="http://schemas.openxmlformats.org/markup-compatibility/2006">
              <mc:Choice xmlns:v="urn:schemas-microsoft-com:vml" Requires="v">
                <p:oleObj spid="_x0000_s23979" name="Equation" r:id="rId3" imgW="507960" imgH="419040" progId="Equation.DSMT4">
                  <p:embed/>
                </p:oleObj>
              </mc:Choice>
              <mc:Fallback>
                <p:oleObj name="Equation" r:id="rId3" imgW="507960" imgH="419040" progId="Equation.DSMT4">
                  <p:embed/>
                  <p:pic>
                    <p:nvPicPr>
                      <p:cNvPr id="0" name=""/>
                      <p:cNvPicPr/>
                      <p:nvPr/>
                    </p:nvPicPr>
                    <p:blipFill>
                      <a:blip r:embed="rId4"/>
                      <a:stretch>
                        <a:fillRect/>
                      </a:stretch>
                    </p:blipFill>
                    <p:spPr>
                      <a:xfrm>
                        <a:off x="4817165" y="1640115"/>
                        <a:ext cx="718457" cy="592727"/>
                      </a:xfrm>
                      <a:prstGeom prst="rect">
                        <a:avLst/>
                      </a:prstGeom>
                    </p:spPr>
                  </p:pic>
                </p:oleObj>
              </mc:Fallback>
            </mc:AlternateContent>
          </a:graphicData>
        </a:graphic>
      </p:graphicFrame>
      <p:graphicFrame>
        <p:nvGraphicFramePr>
          <p:cNvPr id="10" name="Object 5"/>
          <p:cNvGraphicFramePr>
            <a:graphicFrameLocks noChangeAspect="1"/>
          </p:cNvGraphicFramePr>
          <p:nvPr>
            <p:extLst>
              <p:ext uri="{D42A27DB-BD31-4B8C-83A1-F6EECF244321}">
                <p14:modId xmlns:p14="http://schemas.microsoft.com/office/powerpoint/2010/main" val="2474724328"/>
              </p:ext>
            </p:extLst>
          </p:nvPr>
        </p:nvGraphicFramePr>
        <p:xfrm>
          <a:off x="4748213" y="2273300"/>
          <a:ext cx="1114425" cy="1320800"/>
        </p:xfrm>
        <a:graphic>
          <a:graphicData uri="http://schemas.openxmlformats.org/presentationml/2006/ole">
            <mc:AlternateContent xmlns:mc="http://schemas.openxmlformats.org/markup-compatibility/2006">
              <mc:Choice xmlns:v="urn:schemas-microsoft-com:vml" Requires="v">
                <p:oleObj spid="_x0000_s23980" name="Equation" r:id="rId5" imgW="965160" imgH="1143000" progId="Equation.DSMT4">
                  <p:embed/>
                </p:oleObj>
              </mc:Choice>
              <mc:Fallback>
                <p:oleObj name="Equation" r:id="rId5" imgW="965160" imgH="1143000" progId="Equation.DSMT4">
                  <p:embed/>
                  <p:pic>
                    <p:nvPicPr>
                      <p:cNvPr id="0" name=""/>
                      <p:cNvPicPr/>
                      <p:nvPr/>
                    </p:nvPicPr>
                    <p:blipFill>
                      <a:blip r:embed="rId6"/>
                      <a:stretch>
                        <a:fillRect/>
                      </a:stretch>
                    </p:blipFill>
                    <p:spPr>
                      <a:xfrm>
                        <a:off x="4748213" y="2273300"/>
                        <a:ext cx="1114425" cy="1320800"/>
                      </a:xfrm>
                      <a:prstGeom prst="rect">
                        <a:avLst/>
                      </a:prstGeom>
                    </p:spPr>
                  </p:pic>
                </p:oleObj>
              </mc:Fallback>
            </mc:AlternateContent>
          </a:graphicData>
        </a:graphic>
      </p:graphicFrame>
      <p:graphicFrame>
        <p:nvGraphicFramePr>
          <p:cNvPr id="11" name="Object 6"/>
          <p:cNvGraphicFramePr>
            <a:graphicFrameLocks noChangeAspect="1"/>
          </p:cNvGraphicFramePr>
          <p:nvPr>
            <p:extLst>
              <p:ext uri="{D42A27DB-BD31-4B8C-83A1-F6EECF244321}">
                <p14:modId xmlns:p14="http://schemas.microsoft.com/office/powerpoint/2010/main" val="199514139"/>
              </p:ext>
            </p:extLst>
          </p:nvPr>
        </p:nvGraphicFramePr>
        <p:xfrm>
          <a:off x="4764778" y="3778250"/>
          <a:ext cx="1511300" cy="611188"/>
        </p:xfrm>
        <a:graphic>
          <a:graphicData uri="http://schemas.openxmlformats.org/presentationml/2006/ole">
            <mc:AlternateContent xmlns:mc="http://schemas.openxmlformats.org/markup-compatibility/2006">
              <mc:Choice xmlns:v="urn:schemas-microsoft-com:vml" Requires="v">
                <p:oleObj spid="_x0000_s23981" name="Equation" r:id="rId7" imgW="1066680" imgH="431640" progId="Equation.DSMT4">
                  <p:embed/>
                </p:oleObj>
              </mc:Choice>
              <mc:Fallback>
                <p:oleObj name="Equation" r:id="rId7" imgW="1066680" imgH="431640" progId="Equation.DSMT4">
                  <p:embed/>
                  <p:pic>
                    <p:nvPicPr>
                      <p:cNvPr id="0" name="Object 7"/>
                      <p:cNvPicPr>
                        <a:picLocks noChangeAspect="1" noChangeArrowheads="1"/>
                      </p:cNvPicPr>
                      <p:nvPr/>
                    </p:nvPicPr>
                    <p:blipFill>
                      <a:blip r:embed="rId8"/>
                      <a:srcRect/>
                      <a:stretch>
                        <a:fillRect/>
                      </a:stretch>
                    </p:blipFill>
                    <p:spPr bwMode="auto">
                      <a:xfrm>
                        <a:off x="4764778" y="3778250"/>
                        <a:ext cx="1511300" cy="611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2" name="Object 7"/>
          <p:cNvGraphicFramePr>
            <a:graphicFrameLocks noChangeAspect="1"/>
          </p:cNvGraphicFramePr>
          <p:nvPr>
            <p:extLst>
              <p:ext uri="{D42A27DB-BD31-4B8C-83A1-F6EECF244321}">
                <p14:modId xmlns:p14="http://schemas.microsoft.com/office/powerpoint/2010/main" val="4116930074"/>
              </p:ext>
            </p:extLst>
          </p:nvPr>
        </p:nvGraphicFramePr>
        <p:xfrm>
          <a:off x="4772715" y="4586288"/>
          <a:ext cx="1062038" cy="593725"/>
        </p:xfrm>
        <a:graphic>
          <a:graphicData uri="http://schemas.openxmlformats.org/presentationml/2006/ole">
            <mc:AlternateContent xmlns:mc="http://schemas.openxmlformats.org/markup-compatibility/2006">
              <mc:Choice xmlns:v="urn:schemas-microsoft-com:vml" Requires="v">
                <p:oleObj spid="_x0000_s23982" name="Equation" r:id="rId9" imgW="749160" imgH="419040" progId="Equation.DSMT4">
                  <p:embed/>
                </p:oleObj>
              </mc:Choice>
              <mc:Fallback>
                <p:oleObj name="Equation" r:id="rId9" imgW="749160" imgH="419040" progId="Equation.DSMT4">
                  <p:embed/>
                  <p:pic>
                    <p:nvPicPr>
                      <p:cNvPr id="0" name="Object 10"/>
                      <p:cNvPicPr>
                        <a:picLocks noChangeAspect="1" noChangeArrowheads="1"/>
                      </p:cNvPicPr>
                      <p:nvPr/>
                    </p:nvPicPr>
                    <p:blipFill>
                      <a:blip r:embed="rId10"/>
                      <a:srcRect/>
                      <a:stretch>
                        <a:fillRect/>
                      </a:stretch>
                    </p:blipFill>
                    <p:spPr bwMode="auto">
                      <a:xfrm>
                        <a:off x="4772715" y="4586288"/>
                        <a:ext cx="1062038"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3" name="Object 8"/>
          <p:cNvGraphicFramePr>
            <a:graphicFrameLocks noChangeAspect="1"/>
          </p:cNvGraphicFramePr>
          <p:nvPr>
            <p:extLst>
              <p:ext uri="{D42A27DB-BD31-4B8C-83A1-F6EECF244321}">
                <p14:modId xmlns:p14="http://schemas.microsoft.com/office/powerpoint/2010/main" val="261236828"/>
              </p:ext>
            </p:extLst>
          </p:nvPr>
        </p:nvGraphicFramePr>
        <p:xfrm>
          <a:off x="4800600" y="5480050"/>
          <a:ext cx="1133475" cy="323850"/>
        </p:xfrm>
        <a:graphic>
          <a:graphicData uri="http://schemas.openxmlformats.org/presentationml/2006/ole">
            <mc:AlternateContent xmlns:mc="http://schemas.openxmlformats.org/markup-compatibility/2006">
              <mc:Choice xmlns:v="urn:schemas-microsoft-com:vml" Requires="v">
                <p:oleObj spid="_x0000_s23983" name="Equation" r:id="rId11" imgW="799920" imgH="228600" progId="Equation.DSMT4">
                  <p:embed/>
                </p:oleObj>
              </mc:Choice>
              <mc:Fallback>
                <p:oleObj name="Equation" r:id="rId11" imgW="799920" imgH="228600" progId="Equation.DSMT4">
                  <p:embed/>
                  <p:pic>
                    <p:nvPicPr>
                      <p:cNvPr id="0" name="Object 11"/>
                      <p:cNvPicPr>
                        <a:picLocks noChangeAspect="1" noChangeArrowheads="1"/>
                      </p:cNvPicPr>
                      <p:nvPr/>
                    </p:nvPicPr>
                    <p:blipFill>
                      <a:blip r:embed="rId12"/>
                      <a:srcRect/>
                      <a:stretch>
                        <a:fillRect/>
                      </a:stretch>
                    </p:blipFill>
                    <p:spPr bwMode="auto">
                      <a:xfrm>
                        <a:off x="4800600" y="5480050"/>
                        <a:ext cx="1133475"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07023577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Finite-Source Model </a:t>
            </a:r>
            <a:r>
              <a:rPr lang="en-US" sz="1200" dirty="0"/>
              <a:t>1</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428750" cy="398526"/>
          </a:xfrm>
        </p:spPr>
        <p:txBody>
          <a:bodyPr/>
          <a:lstStyle/>
          <a:p>
            <a:r>
              <a:rPr lang="en-US" sz="1800" b="1" dirty="0">
                <a:solidFill>
                  <a:schemeClr val="tx1"/>
                </a:solidFill>
              </a:rPr>
              <a:t>LO 18.4</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800"/>
              </a:spcBef>
            </a:pPr>
            <a:r>
              <a:rPr lang="en-US" dirty="0"/>
              <a:t>Appropriate for cases in which the calling population is limited to a relatively small number of potential calls</a:t>
            </a:r>
          </a:p>
          <a:p>
            <a:pPr>
              <a:spcBef>
                <a:spcPts val="800"/>
              </a:spcBef>
            </a:pPr>
            <a:r>
              <a:rPr lang="en-US" dirty="0"/>
              <a:t>Arrival rates are required to be Poisson</a:t>
            </a:r>
          </a:p>
          <a:p>
            <a:pPr lvl="1"/>
            <a:r>
              <a:rPr lang="en-US" dirty="0"/>
              <a:t>Unlike the infinite-source models, the arrival rate is affected by the length of the waiting line</a:t>
            </a:r>
          </a:p>
          <a:p>
            <a:pPr lvl="2"/>
            <a:r>
              <a:rPr lang="en-US" sz="2200" dirty="0"/>
              <a:t>The arrival rate of customers decreases as the length of the line increases because there is a decreasing proportion of the population left to generate calls for service</a:t>
            </a:r>
          </a:p>
          <a:p>
            <a:pPr>
              <a:spcBef>
                <a:spcPts val="800"/>
              </a:spcBef>
            </a:pPr>
            <a:r>
              <a:rPr lang="en-US" dirty="0"/>
              <a:t>Service times are required to be exponential</a:t>
            </a:r>
          </a:p>
        </p:txBody>
      </p:sp>
    </p:spTree>
    <p:extLst>
      <p:ext uri="{BB962C8B-B14F-4D97-AF65-F5344CB8AC3E}">
        <p14:creationId xmlns:p14="http://schemas.microsoft.com/office/powerpoint/2010/main" val="358165457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Finite-Source Model </a:t>
            </a:r>
            <a:r>
              <a:rPr lang="en-US" sz="1200" dirty="0"/>
              <a:t>2</a:t>
            </a:r>
            <a:endParaRPr lang="en-IN" sz="1200"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428750" cy="398526"/>
          </a:xfrm>
        </p:spPr>
        <p:txBody>
          <a:bodyPr/>
          <a:lstStyle/>
          <a:p>
            <a:r>
              <a:rPr lang="en-US" sz="1800" b="1" dirty="0">
                <a:solidFill>
                  <a:schemeClr val="tx1"/>
                </a:solidFill>
              </a:rPr>
              <a:t>LO 18.4</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600"/>
              </a:spcBef>
              <a:spcAft>
                <a:spcPts val="600"/>
              </a:spcAft>
            </a:pPr>
            <a:r>
              <a:rPr lang="en-US" sz="2000" b="1" dirty="0"/>
              <a:t>Procedure:</a:t>
            </a:r>
          </a:p>
          <a:p>
            <a:pPr marL="457200" lvl="1" indent="-457200">
              <a:spcBef>
                <a:spcPts val="600"/>
              </a:spcBef>
              <a:spcAft>
                <a:spcPts val="600"/>
              </a:spcAft>
              <a:buFontTx/>
              <a:buAutoNum type="arabicPeriod"/>
            </a:pPr>
            <a:r>
              <a:rPr lang="en-US" sz="1800" dirty="0"/>
              <a:t>Identify the values for</a:t>
            </a:r>
          </a:p>
          <a:p>
            <a:pPr marL="936000" lvl="2" indent="-457200">
              <a:spcBef>
                <a:spcPts val="600"/>
              </a:spcBef>
              <a:spcAft>
                <a:spcPts val="600"/>
              </a:spcAft>
              <a:buFontTx/>
              <a:buAutoNum type="alphaLcPeriod"/>
            </a:pPr>
            <a:r>
              <a:rPr lang="en-US" sz="1800" i="1" dirty="0"/>
              <a:t>N</a:t>
            </a:r>
            <a:r>
              <a:rPr lang="en-US" sz="1800" dirty="0"/>
              <a:t>, population size</a:t>
            </a:r>
          </a:p>
          <a:p>
            <a:pPr marL="936000" lvl="2" indent="-457200">
              <a:spcBef>
                <a:spcPts val="600"/>
              </a:spcBef>
              <a:spcAft>
                <a:spcPts val="600"/>
              </a:spcAft>
              <a:buFontTx/>
              <a:buAutoNum type="alphaLcPeriod"/>
            </a:pPr>
            <a:r>
              <a:rPr lang="en-US" sz="1800" i="1" dirty="0"/>
              <a:t>M</a:t>
            </a:r>
            <a:r>
              <a:rPr lang="en-US" sz="1800" dirty="0"/>
              <a:t>, the number of servers/channels</a:t>
            </a:r>
          </a:p>
          <a:p>
            <a:pPr marL="936000" lvl="2" indent="-457200">
              <a:spcBef>
                <a:spcPts val="600"/>
              </a:spcBef>
              <a:spcAft>
                <a:spcPts val="600"/>
              </a:spcAft>
              <a:buFontTx/>
              <a:buAutoNum type="alphaLcPeriod"/>
            </a:pPr>
            <a:r>
              <a:rPr lang="en-US" sz="1800" i="1" dirty="0"/>
              <a:t>T</a:t>
            </a:r>
            <a:r>
              <a:rPr lang="en-US" sz="1800" dirty="0"/>
              <a:t>, average service time</a:t>
            </a:r>
          </a:p>
          <a:p>
            <a:pPr marL="936000" lvl="2" indent="-457200">
              <a:spcBef>
                <a:spcPts val="600"/>
              </a:spcBef>
              <a:spcAft>
                <a:spcPts val="600"/>
              </a:spcAft>
              <a:buFontTx/>
              <a:buAutoNum type="alphaLcPeriod"/>
            </a:pPr>
            <a:r>
              <a:rPr lang="en-US" sz="1800" i="1" dirty="0"/>
              <a:t>U</a:t>
            </a:r>
            <a:r>
              <a:rPr lang="en-US" sz="1800" dirty="0"/>
              <a:t>, average time between calls for service</a:t>
            </a:r>
          </a:p>
          <a:p>
            <a:pPr marL="457200" lvl="1" indent="-457200">
              <a:spcBef>
                <a:spcPts val="600"/>
              </a:spcBef>
              <a:spcAft>
                <a:spcPts val="600"/>
              </a:spcAft>
              <a:buFontTx/>
              <a:buAutoNum type="arabicPeriod"/>
            </a:pPr>
            <a:r>
              <a:rPr lang="en-US" sz="1800" dirty="0"/>
              <a:t>Compute the service factor, </a:t>
            </a:r>
            <a:r>
              <a:rPr lang="en-US" sz="1800" i="1" dirty="0"/>
              <a:t>X=T/(T + U)</a:t>
            </a:r>
          </a:p>
          <a:p>
            <a:pPr marL="457200" lvl="1" indent="-457200">
              <a:spcBef>
                <a:spcPts val="600"/>
              </a:spcBef>
              <a:spcAft>
                <a:spcPts val="600"/>
              </a:spcAft>
              <a:buFontTx/>
              <a:buAutoNum type="arabicPeriod"/>
            </a:pPr>
            <a:r>
              <a:rPr lang="en-US" sz="1800" dirty="0"/>
              <a:t>Locate the section of the finite-queuing tables for </a:t>
            </a:r>
            <a:r>
              <a:rPr lang="en-US" sz="1800" i="1" dirty="0"/>
              <a:t>N</a:t>
            </a:r>
            <a:endParaRPr lang="en-US" sz="1800" dirty="0"/>
          </a:p>
          <a:p>
            <a:pPr marL="457200" lvl="1" indent="-457200">
              <a:spcBef>
                <a:spcPts val="600"/>
              </a:spcBef>
              <a:spcAft>
                <a:spcPts val="600"/>
              </a:spcAft>
              <a:buFontTx/>
              <a:buAutoNum type="arabicPeriod"/>
            </a:pPr>
            <a:r>
              <a:rPr lang="en-US" sz="1800" dirty="0"/>
              <a:t>Using the value of </a:t>
            </a:r>
            <a:r>
              <a:rPr lang="en-US" sz="1800" i="1" dirty="0"/>
              <a:t>X</a:t>
            </a:r>
            <a:r>
              <a:rPr lang="en-US" sz="1800" dirty="0"/>
              <a:t> as the point of entry, find the values of </a:t>
            </a:r>
            <a:r>
              <a:rPr lang="en-US" sz="1800" i="1" dirty="0"/>
              <a:t>D</a:t>
            </a:r>
            <a:r>
              <a:rPr lang="en-US" sz="1800" dirty="0"/>
              <a:t> and </a:t>
            </a:r>
            <a:r>
              <a:rPr lang="en-US" sz="1800" i="1" dirty="0"/>
              <a:t>F</a:t>
            </a:r>
            <a:r>
              <a:rPr lang="en-US" sz="1800" dirty="0"/>
              <a:t> that correspond to </a:t>
            </a:r>
            <a:r>
              <a:rPr lang="en-US" sz="1800" i="1" dirty="0"/>
              <a:t>M</a:t>
            </a:r>
          </a:p>
          <a:p>
            <a:pPr marL="457200" lvl="1" indent="-457200">
              <a:spcBef>
                <a:spcPts val="600"/>
              </a:spcBef>
              <a:spcAft>
                <a:spcPts val="600"/>
              </a:spcAft>
              <a:buFontTx/>
              <a:buAutoNum type="arabicPeriod"/>
            </a:pPr>
            <a:r>
              <a:rPr lang="en-US" sz="1800" dirty="0"/>
              <a:t>Use the values of </a:t>
            </a:r>
            <a:r>
              <a:rPr lang="en-US" sz="1800" i="1" dirty="0"/>
              <a:t>N, M, X, D</a:t>
            </a:r>
            <a:r>
              <a:rPr lang="en-US" sz="1800" dirty="0"/>
              <a:t>, and </a:t>
            </a:r>
            <a:r>
              <a:rPr lang="en-US" sz="1800" i="1" dirty="0"/>
              <a:t>F</a:t>
            </a:r>
            <a:r>
              <a:rPr lang="en-US" sz="1800" dirty="0"/>
              <a:t> as needed to determine the values of the desired measures of system performance</a:t>
            </a:r>
            <a:endParaRPr lang="en-US" dirty="0"/>
          </a:p>
        </p:txBody>
      </p:sp>
    </p:spTree>
    <p:extLst>
      <p:ext uri="{BB962C8B-B14F-4D97-AF65-F5344CB8AC3E}">
        <p14:creationId xmlns:p14="http://schemas.microsoft.com/office/powerpoint/2010/main" val="245563656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Finite-Source Model </a:t>
            </a:r>
            <a:r>
              <a:rPr lang="en-US" sz="1200" dirty="0"/>
              <a:t>3</a:t>
            </a:r>
            <a:endParaRPr lang="en-IN" sz="1200"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157162"/>
            <a:ext cx="1049172" cy="401965"/>
          </a:xfrm>
        </p:spPr>
        <p:txBody>
          <a:bodyPr/>
          <a:lstStyle/>
          <a:p>
            <a:r>
              <a:rPr lang="en-US" sz="1800" b="1" dirty="0">
                <a:solidFill>
                  <a:schemeClr val="tx1"/>
                </a:solidFill>
              </a:rPr>
              <a:t>LO 18.4</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96875" y="990255"/>
            <a:ext cx="8032750" cy="372273"/>
          </a:xfrm>
        </p:spPr>
        <p:txBody>
          <a:bodyPr/>
          <a:lstStyle/>
          <a:p>
            <a:r>
              <a:rPr lang="en-US" sz="1800" b="1" dirty="0">
                <a:solidFill>
                  <a:srgbClr val="006891"/>
                </a:solidFill>
              </a:rPr>
              <a:t>TABLE 18.6 </a:t>
            </a:r>
            <a:r>
              <a:rPr lang="en-US" sz="1800" dirty="0">
                <a:solidFill>
                  <a:srgbClr val="211D1E"/>
                </a:solidFill>
              </a:rPr>
              <a:t>Finite-source queuing formulas and notation </a:t>
            </a:r>
            <a:endParaRPr lang="en-US" sz="1800" dirty="0"/>
          </a:p>
        </p:txBody>
      </p:sp>
      <p:graphicFrame>
        <p:nvGraphicFramePr>
          <p:cNvPr id="7" name="Table 4"/>
          <p:cNvGraphicFramePr>
            <a:graphicFrameLocks noGrp="1"/>
          </p:cNvGraphicFramePr>
          <p:nvPr>
            <p:extLst>
              <p:ext uri="{D42A27DB-BD31-4B8C-83A1-F6EECF244321}">
                <p14:modId xmlns:p14="http://schemas.microsoft.com/office/powerpoint/2010/main" val="1554478856"/>
              </p:ext>
            </p:extLst>
          </p:nvPr>
        </p:nvGraphicFramePr>
        <p:xfrm>
          <a:off x="400050" y="1446579"/>
          <a:ext cx="8032750" cy="3020282"/>
        </p:xfrm>
        <a:graphic>
          <a:graphicData uri="http://schemas.openxmlformats.org/drawingml/2006/table">
            <a:tbl>
              <a:tblPr firstRow="1" bandRow="1">
                <a:tableStyleId>{5C22544A-7EE6-4342-B048-85BDC9FD1C3A}</a:tableStyleId>
              </a:tblPr>
              <a:tblGrid>
                <a:gridCol w="3416916">
                  <a:extLst>
                    <a:ext uri="{9D8B030D-6E8A-4147-A177-3AD203B41FA5}">
                      <a16:colId xmlns:a16="http://schemas.microsoft.com/office/drawing/2014/main" val="20000"/>
                    </a:ext>
                  </a:extLst>
                </a:gridCol>
                <a:gridCol w="1225561">
                  <a:extLst>
                    <a:ext uri="{9D8B030D-6E8A-4147-A177-3AD203B41FA5}">
                      <a16:colId xmlns:a16="http://schemas.microsoft.com/office/drawing/2014/main" val="20001"/>
                    </a:ext>
                  </a:extLst>
                </a:gridCol>
                <a:gridCol w="3390273">
                  <a:extLst>
                    <a:ext uri="{9D8B030D-6E8A-4147-A177-3AD203B41FA5}">
                      <a16:colId xmlns:a16="http://schemas.microsoft.com/office/drawing/2014/main" val="20002"/>
                    </a:ext>
                  </a:extLst>
                </a:gridCol>
              </a:tblGrid>
              <a:tr h="257659">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000" b="1" i="0" u="none" strike="noStrike" cap="none" normalizeH="0" baseline="0" dirty="0">
                          <a:ln>
                            <a:noFill/>
                          </a:ln>
                          <a:solidFill>
                            <a:schemeClr val="tx1"/>
                          </a:solidFill>
                          <a:effectLst/>
                          <a:latin typeface="+mn-lt"/>
                        </a:rPr>
                        <a:t>Performance Measure</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000" b="1" i="0" u="none" strike="noStrike" cap="none" normalizeH="0" baseline="0" dirty="0">
                          <a:ln>
                            <a:noFill/>
                          </a:ln>
                          <a:solidFill>
                            <a:schemeClr val="tx1"/>
                          </a:solidFill>
                          <a:effectLst/>
                          <a:latin typeface="+mn-lt"/>
                        </a:rPr>
                        <a:t>Formulas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000" b="1" i="0" u="none" strike="noStrike" cap="none" normalizeH="0" baseline="0" dirty="0">
                          <a:ln>
                            <a:noFill/>
                          </a:ln>
                          <a:solidFill>
                            <a:schemeClr val="tx1"/>
                          </a:solidFill>
                          <a:effectLst/>
                          <a:latin typeface="+mn-lt"/>
                        </a:rPr>
                        <a:t>Notation</a:t>
                      </a:r>
                      <a:r>
                        <a:rPr kumimoji="0" lang="en-US" sz="1000" b="1" i="0" u="none" strike="noStrike" cap="none" normalizeH="0" baseline="30000" dirty="0">
                          <a:ln>
                            <a:noFill/>
                          </a:ln>
                          <a:solidFill>
                            <a:schemeClr val="tx1"/>
                          </a:solidFill>
                          <a:effectLst/>
                          <a:latin typeface="+mn-lt"/>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extLst>
                  <a:ext uri="{0D108BD9-81ED-4DB2-BD59-A6C34878D82A}">
                    <a16:rowId xmlns:a16="http://schemas.microsoft.com/office/drawing/2014/main" val="10000"/>
                  </a:ext>
                </a:extLst>
              </a:tr>
              <a:tr h="426085">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000" b="0" i="0" u="none" strike="noStrike" cap="none" normalizeH="0" baseline="0" dirty="0">
                          <a:ln>
                            <a:noFill/>
                          </a:ln>
                          <a:solidFill>
                            <a:srgbClr val="333333"/>
                          </a:solidFill>
                          <a:effectLst/>
                          <a:latin typeface="+mn-lt"/>
                        </a:rPr>
                        <a:t>Service factor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r" defTabSz="914400" rtl="0" eaLnBrk="1" fontAlgn="base" latinLnBrk="0" hangingPunct="1">
                        <a:lnSpc>
                          <a:spcPct val="100000"/>
                        </a:lnSpc>
                        <a:spcBef>
                          <a:spcPct val="20000"/>
                        </a:spcBef>
                        <a:spcAft>
                          <a:spcPct val="0"/>
                        </a:spcAft>
                        <a:buClr>
                          <a:schemeClr val="tx1"/>
                        </a:buClr>
                        <a:buSzTx/>
                        <a:buFontTx/>
                        <a:buNone/>
                        <a:tabLst/>
                      </a:pPr>
                      <a:r>
                        <a:rPr kumimoji="0" lang="en-US" sz="1000" b="0" i="0" u="none" strike="noStrike" cap="none" normalizeH="0" baseline="0" dirty="0">
                          <a:ln>
                            <a:noFill/>
                          </a:ln>
                          <a:solidFill>
                            <a:srgbClr val="333333"/>
                          </a:solidFill>
                          <a:effectLst/>
                          <a:latin typeface="+mn-lt"/>
                        </a:rPr>
                        <a:t>(18–21)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r>
                        <a:rPr lang="en-US" sz="1000" i="1" dirty="0"/>
                        <a:t>D</a:t>
                      </a:r>
                      <a:r>
                        <a:rPr lang="en-US" sz="1000" dirty="0"/>
                        <a:t> = Probability that a customer will have to wait in line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1"/>
                  </a:ext>
                </a:extLst>
              </a:tr>
              <a:tr h="237373">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000" b="0" i="0" u="none" strike="noStrike" cap="none" normalizeH="0" baseline="0" dirty="0">
                          <a:ln>
                            <a:noFill/>
                          </a:ln>
                          <a:solidFill>
                            <a:srgbClr val="333333"/>
                          </a:solidFill>
                          <a:effectLst/>
                          <a:latin typeface="+mn-lt"/>
                        </a:rPr>
                        <a:t>Average number waiting	</a:t>
                      </a:r>
                      <a:r>
                        <a:rPr kumimoji="0" lang="en-US" sz="1000" b="0" i="1" u="none" strike="noStrike" cap="none" normalizeH="0" baseline="0" dirty="0">
                          <a:ln>
                            <a:noFill/>
                          </a:ln>
                          <a:solidFill>
                            <a:srgbClr val="333333"/>
                          </a:solidFill>
                          <a:effectLst/>
                          <a:latin typeface="+mn-lt"/>
                        </a:rPr>
                        <a:t>L</a:t>
                      </a:r>
                      <a:r>
                        <a:rPr kumimoji="0" lang="en-US" sz="1000" b="0" i="0" u="none" strike="noStrike" cap="none" normalizeH="0" baseline="0" dirty="0">
                          <a:ln>
                            <a:noFill/>
                          </a:ln>
                          <a:solidFill>
                            <a:srgbClr val="333333"/>
                          </a:solidFill>
                          <a:effectLst/>
                          <a:latin typeface="+mn-lt"/>
                        </a:rPr>
                        <a:t> = N(1 – F)</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r" defTabSz="914400" rtl="0" eaLnBrk="1" fontAlgn="base" latinLnBrk="0" hangingPunct="1">
                        <a:lnSpc>
                          <a:spcPct val="100000"/>
                        </a:lnSpc>
                        <a:spcBef>
                          <a:spcPct val="20000"/>
                        </a:spcBef>
                        <a:spcAft>
                          <a:spcPct val="0"/>
                        </a:spcAft>
                        <a:buClr>
                          <a:schemeClr val="tx1"/>
                        </a:buClr>
                        <a:buSzTx/>
                        <a:buFontTx/>
                        <a:buNone/>
                        <a:tabLst/>
                      </a:pPr>
                      <a:r>
                        <a:rPr kumimoji="0" lang="en-US" sz="1000" b="0" i="0" u="none" strike="noStrike" cap="none" normalizeH="0" baseline="0" dirty="0">
                          <a:ln>
                            <a:noFill/>
                          </a:ln>
                          <a:solidFill>
                            <a:srgbClr val="333333"/>
                          </a:solidFill>
                          <a:effectLst/>
                          <a:latin typeface="+mn-lt"/>
                        </a:rPr>
                        <a:t>(18–22)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r>
                        <a:rPr lang="en-US" sz="1000" i="1" u="none" dirty="0"/>
                        <a:t>F</a:t>
                      </a:r>
                      <a:r>
                        <a:rPr lang="en-US" sz="1000" dirty="0"/>
                        <a:t> = Efficiency factor: 1 – Percentage waiting in line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2"/>
                  </a:ext>
                </a:extLst>
              </a:tr>
              <a:tr h="380248">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000" b="0" i="0" u="none" strike="noStrike" cap="none" normalizeH="0" baseline="0" dirty="0">
                          <a:ln>
                            <a:noFill/>
                          </a:ln>
                          <a:solidFill>
                            <a:srgbClr val="333333"/>
                          </a:solidFill>
                          <a:effectLst/>
                          <a:latin typeface="+mn-lt"/>
                        </a:rPr>
                        <a:t>Average waiting time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r" defTabSz="914400" rtl="0" eaLnBrk="1" fontAlgn="base" latinLnBrk="0" hangingPunct="1">
                        <a:lnSpc>
                          <a:spcPct val="100000"/>
                        </a:lnSpc>
                        <a:spcBef>
                          <a:spcPct val="20000"/>
                        </a:spcBef>
                        <a:spcAft>
                          <a:spcPct val="0"/>
                        </a:spcAft>
                        <a:buClr>
                          <a:schemeClr val="tx1"/>
                        </a:buClr>
                        <a:buSzTx/>
                        <a:buFontTx/>
                        <a:buNone/>
                        <a:tabLst/>
                      </a:pPr>
                      <a:r>
                        <a:rPr kumimoji="0" lang="en-US" sz="1000" b="0" i="0" u="none" strike="noStrike" cap="none" normalizeH="0" baseline="0" dirty="0">
                          <a:ln>
                            <a:noFill/>
                          </a:ln>
                          <a:solidFill>
                            <a:srgbClr val="333333"/>
                          </a:solidFill>
                          <a:effectLst/>
                          <a:latin typeface="+mn-lt"/>
                        </a:rPr>
                        <a:t>(18–23)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r>
                        <a:rPr lang="en-US" sz="1000" i="1" dirty="0"/>
                        <a:t>H</a:t>
                      </a:r>
                      <a:r>
                        <a:rPr lang="en-US" sz="1000" dirty="0"/>
                        <a:t> = Average number of customers being served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3"/>
                  </a:ext>
                </a:extLst>
              </a:tr>
              <a:tr h="272014">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000" b="0" i="0" u="none" strike="noStrike" cap="none" normalizeH="0" baseline="0" dirty="0">
                          <a:ln>
                            <a:noFill/>
                          </a:ln>
                          <a:solidFill>
                            <a:srgbClr val="333333"/>
                          </a:solidFill>
                          <a:effectLst/>
                          <a:latin typeface="+mn-lt"/>
                        </a:rPr>
                        <a:t>Average number running	</a:t>
                      </a:r>
                      <a:r>
                        <a:rPr kumimoji="0" lang="en-US" sz="1000" b="0" i="1" u="none" strike="noStrike" cap="none" normalizeH="0" baseline="0" dirty="0">
                          <a:ln>
                            <a:noFill/>
                          </a:ln>
                          <a:solidFill>
                            <a:srgbClr val="333333"/>
                          </a:solidFill>
                          <a:effectLst/>
                          <a:latin typeface="+mn-lt"/>
                        </a:rPr>
                        <a:t>J</a:t>
                      </a:r>
                      <a:r>
                        <a:rPr kumimoji="0" lang="en-US" sz="1000" b="0" i="0" u="none" strike="noStrike" cap="none" normalizeH="0" baseline="0" dirty="0">
                          <a:ln>
                            <a:noFill/>
                          </a:ln>
                          <a:solidFill>
                            <a:srgbClr val="333333"/>
                          </a:solidFill>
                          <a:effectLst/>
                          <a:latin typeface="+mn-lt"/>
                        </a:rPr>
                        <a:t> = </a:t>
                      </a:r>
                      <a:r>
                        <a:rPr kumimoji="0" lang="en-US" sz="1000" b="0" i="1" u="none" strike="noStrike" cap="none" normalizeH="0" baseline="0" dirty="0">
                          <a:ln>
                            <a:noFill/>
                          </a:ln>
                          <a:solidFill>
                            <a:srgbClr val="333333"/>
                          </a:solidFill>
                          <a:effectLst/>
                          <a:latin typeface="+mn-lt"/>
                        </a:rPr>
                        <a:t>NF</a:t>
                      </a:r>
                      <a:r>
                        <a:rPr kumimoji="0" lang="en-US" sz="1000" b="0" i="0" u="none" strike="noStrike" cap="none" normalizeH="0" baseline="0" dirty="0">
                          <a:ln>
                            <a:noFill/>
                          </a:ln>
                          <a:solidFill>
                            <a:srgbClr val="333333"/>
                          </a:solidFill>
                          <a:effectLst/>
                          <a:latin typeface="+mn-lt"/>
                        </a:rPr>
                        <a:t>(1–</a:t>
                      </a:r>
                      <a:r>
                        <a:rPr kumimoji="0" lang="en-US" sz="1000" b="0" i="1" u="none" strike="noStrike" cap="none" normalizeH="0" baseline="0" dirty="0">
                          <a:ln>
                            <a:noFill/>
                          </a:ln>
                          <a:solidFill>
                            <a:srgbClr val="333333"/>
                          </a:solidFill>
                          <a:effectLst/>
                          <a:latin typeface="+mn-lt"/>
                        </a:rPr>
                        <a:t>x</a:t>
                      </a:r>
                      <a:r>
                        <a:rPr kumimoji="0" lang="en-US" sz="1000" b="0" i="0" u="none" strike="noStrike" cap="none" normalizeH="0" baseline="0" dirty="0">
                          <a:ln>
                            <a:noFill/>
                          </a:ln>
                          <a:solidFill>
                            <a:srgbClr val="333333"/>
                          </a:solidFill>
                          <a:effectLst/>
                          <a:latin typeface="+mn-lt"/>
                        </a:rPr>
                        <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r" defTabSz="914400" rtl="0" eaLnBrk="1" fontAlgn="base" latinLnBrk="0" hangingPunct="1">
                        <a:lnSpc>
                          <a:spcPct val="100000"/>
                        </a:lnSpc>
                        <a:spcBef>
                          <a:spcPct val="20000"/>
                        </a:spcBef>
                        <a:spcAft>
                          <a:spcPct val="0"/>
                        </a:spcAft>
                        <a:buClr>
                          <a:schemeClr val="tx1"/>
                        </a:buClr>
                        <a:buSzTx/>
                        <a:buFontTx/>
                        <a:buNone/>
                        <a:tabLst/>
                      </a:pPr>
                      <a:r>
                        <a:rPr kumimoji="0" lang="en-US" sz="1000" b="0" i="0" u="none" strike="noStrike" cap="none" normalizeH="0" baseline="0" dirty="0">
                          <a:ln>
                            <a:noFill/>
                          </a:ln>
                          <a:solidFill>
                            <a:srgbClr val="333333"/>
                          </a:solidFill>
                          <a:effectLst/>
                          <a:latin typeface="+mn-lt"/>
                        </a:rPr>
                        <a:t>(18–24)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r>
                        <a:rPr lang="en-US" sz="1000" i="1" dirty="0"/>
                        <a:t>J</a:t>
                      </a:r>
                      <a:r>
                        <a:rPr lang="en-US" sz="1000" dirty="0"/>
                        <a:t> = Average number of customers not in line or in service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4"/>
                  </a:ext>
                </a:extLst>
              </a:tr>
              <a:tr h="282196">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000" b="0" i="0" u="none" strike="noStrike" cap="none" normalizeH="0" baseline="0" dirty="0">
                          <a:ln>
                            <a:noFill/>
                          </a:ln>
                          <a:solidFill>
                            <a:srgbClr val="333333"/>
                          </a:solidFill>
                          <a:effectLst/>
                          <a:latin typeface="+mn-lt"/>
                        </a:rPr>
                        <a:t>Average number being served	</a:t>
                      </a:r>
                      <a:r>
                        <a:rPr kumimoji="0" lang="en-US" sz="1000" b="0" i="1" u="none" strike="noStrike" cap="none" normalizeH="0" baseline="0" dirty="0">
                          <a:ln>
                            <a:noFill/>
                          </a:ln>
                          <a:solidFill>
                            <a:srgbClr val="333333"/>
                          </a:solidFill>
                          <a:effectLst/>
                          <a:latin typeface="+mn-lt"/>
                        </a:rPr>
                        <a:t>H</a:t>
                      </a:r>
                      <a:r>
                        <a:rPr kumimoji="0" lang="en-US" sz="1000" b="0" i="0" u="none" strike="noStrike" cap="none" normalizeH="0" baseline="0" dirty="0">
                          <a:ln>
                            <a:noFill/>
                          </a:ln>
                          <a:solidFill>
                            <a:srgbClr val="333333"/>
                          </a:solidFill>
                          <a:effectLst/>
                          <a:latin typeface="+mn-lt"/>
                        </a:rPr>
                        <a:t> = </a:t>
                      </a:r>
                      <a:r>
                        <a:rPr kumimoji="0" lang="en-US" sz="1000" b="0" i="1" u="none" strike="noStrike" cap="none" normalizeH="0" baseline="0" dirty="0">
                          <a:ln>
                            <a:noFill/>
                          </a:ln>
                          <a:solidFill>
                            <a:srgbClr val="333333"/>
                          </a:solidFill>
                          <a:effectLst/>
                          <a:latin typeface="+mn-lt"/>
                        </a:rPr>
                        <a:t>FNX</a:t>
                      </a:r>
                      <a:endParaRPr kumimoji="0" lang="en-US" sz="1000" b="0" i="0" u="none" strike="noStrike" cap="none" normalizeH="0" baseline="0" dirty="0">
                        <a:ln>
                          <a:noFill/>
                        </a:ln>
                        <a:solidFill>
                          <a:srgbClr val="333333"/>
                        </a:solidFill>
                        <a:effectLst/>
                        <a:latin typeface="+mn-lt"/>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r" defTabSz="914400" rtl="0" eaLnBrk="1" fontAlgn="base" latinLnBrk="0" hangingPunct="1">
                        <a:lnSpc>
                          <a:spcPct val="100000"/>
                        </a:lnSpc>
                        <a:spcBef>
                          <a:spcPct val="20000"/>
                        </a:spcBef>
                        <a:spcAft>
                          <a:spcPct val="0"/>
                        </a:spcAft>
                        <a:buClr>
                          <a:schemeClr val="tx1"/>
                        </a:buClr>
                        <a:buSzTx/>
                        <a:buFontTx/>
                        <a:buNone/>
                        <a:tabLst/>
                      </a:pPr>
                      <a:r>
                        <a:rPr kumimoji="0" lang="en-US" sz="1000" b="0" i="0" u="none" strike="noStrike" cap="none" normalizeH="0" baseline="0" dirty="0">
                          <a:ln>
                            <a:noFill/>
                          </a:ln>
                          <a:solidFill>
                            <a:srgbClr val="333333"/>
                          </a:solidFill>
                          <a:effectLst/>
                          <a:latin typeface="+mn-lt"/>
                        </a:rPr>
                        <a:t>(18–25)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r>
                        <a:rPr lang="en-US" sz="1000" i="1" dirty="0"/>
                        <a:t>L </a:t>
                      </a:r>
                      <a:r>
                        <a:rPr lang="en-US" sz="1000" dirty="0"/>
                        <a:t>= Average number of customers waiting for service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5"/>
                  </a:ext>
                </a:extLst>
              </a:tr>
              <a:tr h="576671">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defRPr/>
                      </a:pPr>
                      <a:r>
                        <a:rPr kumimoji="0" lang="en-US" sz="1000" b="0" i="0" u="none" strike="noStrike" cap="none" normalizeH="0" baseline="0" dirty="0">
                          <a:ln>
                            <a:noFill/>
                          </a:ln>
                          <a:solidFill>
                            <a:srgbClr val="333333"/>
                          </a:solidFill>
                          <a:effectLst/>
                          <a:latin typeface="+mn-lt"/>
                        </a:rPr>
                        <a:t>Number in population	</a:t>
                      </a:r>
                      <a:r>
                        <a:rPr kumimoji="0" lang="en-US" sz="1000" b="0" i="1" u="none" strike="noStrike" cap="none" normalizeH="0" baseline="0" dirty="0">
                          <a:ln>
                            <a:noFill/>
                          </a:ln>
                          <a:solidFill>
                            <a:srgbClr val="333333"/>
                          </a:solidFill>
                          <a:effectLst/>
                          <a:latin typeface="+mn-lt"/>
                        </a:rPr>
                        <a:t>N</a:t>
                      </a:r>
                      <a:r>
                        <a:rPr kumimoji="0" lang="en-US" sz="1000" b="0" i="0" u="none" strike="noStrike" cap="none" normalizeH="0" baseline="0" dirty="0">
                          <a:ln>
                            <a:noFill/>
                          </a:ln>
                          <a:solidFill>
                            <a:srgbClr val="333333"/>
                          </a:solidFill>
                          <a:effectLst/>
                          <a:latin typeface="+mn-lt"/>
                        </a:rPr>
                        <a:t> = </a:t>
                      </a:r>
                      <a:r>
                        <a:rPr kumimoji="0" lang="en-US" sz="1000" b="0" i="1" u="none" strike="noStrike" cap="none" normalizeH="0" baseline="0" dirty="0">
                          <a:ln>
                            <a:noFill/>
                          </a:ln>
                          <a:solidFill>
                            <a:srgbClr val="333333"/>
                          </a:solidFill>
                          <a:effectLst/>
                          <a:latin typeface="+mn-lt"/>
                        </a:rPr>
                        <a:t>J</a:t>
                      </a:r>
                      <a:r>
                        <a:rPr kumimoji="0" lang="en-US" sz="1000" b="0" i="0" u="none" strike="noStrike" cap="none" normalizeH="0" baseline="0" dirty="0">
                          <a:ln>
                            <a:noFill/>
                          </a:ln>
                          <a:solidFill>
                            <a:srgbClr val="333333"/>
                          </a:solidFill>
                          <a:effectLst/>
                          <a:latin typeface="+mn-lt"/>
                        </a:rPr>
                        <a:t> + </a:t>
                      </a:r>
                      <a:r>
                        <a:rPr kumimoji="0" lang="en-US" sz="1000" b="0" i="1" u="none" strike="noStrike" cap="none" normalizeH="0" baseline="0" dirty="0">
                          <a:ln>
                            <a:noFill/>
                          </a:ln>
                          <a:solidFill>
                            <a:srgbClr val="333333"/>
                          </a:solidFill>
                          <a:effectLst/>
                          <a:latin typeface="+mn-lt"/>
                        </a:rPr>
                        <a:t>L</a:t>
                      </a:r>
                      <a:r>
                        <a:rPr kumimoji="0" lang="en-US" sz="1000" b="0" i="0" u="none" strike="noStrike" cap="none" normalizeH="0" baseline="0" dirty="0">
                          <a:ln>
                            <a:noFill/>
                          </a:ln>
                          <a:solidFill>
                            <a:srgbClr val="333333"/>
                          </a:solidFill>
                          <a:effectLst/>
                          <a:latin typeface="+mn-lt"/>
                        </a:rPr>
                        <a:t> + </a:t>
                      </a:r>
                      <a:r>
                        <a:rPr kumimoji="0" lang="en-US" sz="1000" b="0" i="1" u="none" strike="noStrike" cap="none" normalizeH="0" baseline="0" dirty="0">
                          <a:ln>
                            <a:noFill/>
                          </a:ln>
                          <a:solidFill>
                            <a:srgbClr val="333333"/>
                          </a:solidFill>
                          <a:effectLst/>
                          <a:latin typeface="+mn-lt"/>
                        </a:rPr>
                        <a:t>H</a:t>
                      </a:r>
                    </a:p>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en-US" sz="1000" b="0" i="0" u="none" strike="noStrike" cap="none" normalizeH="0" baseline="0" dirty="0">
                        <a:ln>
                          <a:noFill/>
                        </a:ln>
                        <a:solidFill>
                          <a:srgbClr val="333333"/>
                        </a:solidFill>
                        <a:effectLst/>
                        <a:latin typeface="+mn-lt"/>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r" defTabSz="914400" rtl="0" eaLnBrk="1" fontAlgn="base" latinLnBrk="0" hangingPunct="1">
                        <a:lnSpc>
                          <a:spcPct val="100000"/>
                        </a:lnSpc>
                        <a:spcBef>
                          <a:spcPct val="20000"/>
                        </a:spcBef>
                        <a:spcAft>
                          <a:spcPct val="0"/>
                        </a:spcAft>
                        <a:buClr>
                          <a:schemeClr val="tx1"/>
                        </a:buClr>
                        <a:buSzTx/>
                        <a:buFontTx/>
                        <a:buNone/>
                        <a:tabLst/>
                      </a:pPr>
                      <a:r>
                        <a:rPr kumimoji="0" lang="en-US" sz="1000" b="0" i="0" u="none" strike="noStrike" cap="none" normalizeH="0" baseline="0" dirty="0">
                          <a:ln>
                            <a:noFill/>
                          </a:ln>
                          <a:solidFill>
                            <a:srgbClr val="333333"/>
                          </a:solidFill>
                          <a:effectLst/>
                          <a:latin typeface="+mn-lt"/>
                        </a:rPr>
                        <a:t>(18–25)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r>
                        <a:rPr lang="en-US" sz="1000" i="1" dirty="0"/>
                        <a:t>M</a:t>
                      </a:r>
                      <a:r>
                        <a:rPr lang="en-US" sz="1000" dirty="0"/>
                        <a:t> = Number of service channels</a:t>
                      </a:r>
                    </a:p>
                    <a:p>
                      <a:r>
                        <a:rPr lang="en-US" sz="1000" i="1" dirty="0"/>
                        <a:t>N</a:t>
                      </a:r>
                      <a:r>
                        <a:rPr lang="en-US" sz="1000" dirty="0"/>
                        <a:t> = Number of potential customers</a:t>
                      </a:r>
                    </a:p>
                    <a:p>
                      <a:r>
                        <a:rPr lang="en-US" sz="1000" i="1" dirty="0"/>
                        <a:t>T</a:t>
                      </a:r>
                      <a:r>
                        <a:rPr lang="en-US" sz="1000" dirty="0"/>
                        <a:t> = Average service time</a:t>
                      </a:r>
                    </a:p>
                    <a:p>
                      <a:pPr marL="228600" indent="-228600"/>
                      <a:r>
                        <a:rPr lang="en-US" sz="1000" i="1" dirty="0"/>
                        <a:t>U</a:t>
                      </a:r>
                      <a:r>
                        <a:rPr lang="en-US" sz="1000" dirty="0"/>
                        <a:t> = Average time between customer service requirements per customer</a:t>
                      </a:r>
                    </a:p>
                    <a:p>
                      <a:r>
                        <a:rPr lang="en-US" sz="1000" i="1" dirty="0"/>
                        <a:t>W</a:t>
                      </a:r>
                      <a:r>
                        <a:rPr lang="en-US" sz="1000" dirty="0"/>
                        <a:t> = Average time customers wait in line</a:t>
                      </a:r>
                    </a:p>
                    <a:p>
                      <a:r>
                        <a:rPr lang="en-US" sz="1000" i="1" dirty="0"/>
                        <a:t>X</a:t>
                      </a:r>
                      <a:r>
                        <a:rPr lang="en-US" sz="1000" dirty="0"/>
                        <a:t> = Service factor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6"/>
                  </a:ext>
                </a:extLst>
              </a:tr>
            </a:tbl>
          </a:graphicData>
        </a:graphic>
      </p:graphicFrame>
      <p:graphicFrame>
        <p:nvGraphicFramePr>
          <p:cNvPr id="8" name="Object 5"/>
          <p:cNvGraphicFramePr>
            <a:graphicFrameLocks noChangeAspect="1"/>
          </p:cNvGraphicFramePr>
          <p:nvPr>
            <p:extLst>
              <p:ext uri="{D42A27DB-BD31-4B8C-83A1-F6EECF244321}">
                <p14:modId xmlns:p14="http://schemas.microsoft.com/office/powerpoint/2010/main" val="4286226955"/>
              </p:ext>
            </p:extLst>
          </p:nvPr>
        </p:nvGraphicFramePr>
        <p:xfrm>
          <a:off x="2279650" y="1765442"/>
          <a:ext cx="552450" cy="311381"/>
        </p:xfrm>
        <a:graphic>
          <a:graphicData uri="http://schemas.openxmlformats.org/presentationml/2006/ole">
            <mc:AlternateContent xmlns:mc="http://schemas.openxmlformats.org/markup-compatibility/2006">
              <mc:Choice xmlns:v="urn:schemas-microsoft-com:vml" Requires="v">
                <p:oleObj spid="_x0000_s24731" name="Equation" r:id="rId3" imgW="698400" imgH="393480" progId="Equation.DSMT4">
                  <p:embed/>
                </p:oleObj>
              </mc:Choice>
              <mc:Fallback>
                <p:oleObj name="Equation" r:id="rId3" imgW="698400" imgH="393480" progId="Equation.DSMT4">
                  <p:embed/>
                  <p:pic>
                    <p:nvPicPr>
                      <p:cNvPr id="0" name=""/>
                      <p:cNvPicPr/>
                      <p:nvPr/>
                    </p:nvPicPr>
                    <p:blipFill>
                      <a:blip r:embed="rId4"/>
                      <a:stretch>
                        <a:fillRect/>
                      </a:stretch>
                    </p:blipFill>
                    <p:spPr>
                      <a:xfrm>
                        <a:off x="2279650" y="1765442"/>
                        <a:ext cx="552450" cy="311381"/>
                      </a:xfrm>
                      <a:prstGeom prst="rect">
                        <a:avLst/>
                      </a:prstGeom>
                    </p:spPr>
                  </p:pic>
                </p:oleObj>
              </mc:Fallback>
            </mc:AlternateContent>
          </a:graphicData>
        </a:graphic>
      </p:graphicFrame>
      <p:graphicFrame>
        <p:nvGraphicFramePr>
          <p:cNvPr id="10" name="Object 6"/>
          <p:cNvGraphicFramePr>
            <a:graphicFrameLocks noChangeAspect="1"/>
          </p:cNvGraphicFramePr>
          <p:nvPr>
            <p:extLst>
              <p:ext uri="{D42A27DB-BD31-4B8C-83A1-F6EECF244321}">
                <p14:modId xmlns:p14="http://schemas.microsoft.com/office/powerpoint/2010/main" val="3639363097"/>
              </p:ext>
            </p:extLst>
          </p:nvPr>
        </p:nvGraphicFramePr>
        <p:xfrm>
          <a:off x="2266950" y="2419905"/>
          <a:ext cx="1244395" cy="285750"/>
        </p:xfrm>
        <a:graphic>
          <a:graphicData uri="http://schemas.openxmlformats.org/presentationml/2006/ole">
            <mc:AlternateContent xmlns:mc="http://schemas.openxmlformats.org/markup-compatibility/2006">
              <mc:Choice xmlns:v="urn:schemas-microsoft-com:vml" Requires="v">
                <p:oleObj spid="_x0000_s24732" name="Equation" r:id="rId5" imgW="1714320" imgH="393480" progId="Equation.DSMT4">
                  <p:embed/>
                </p:oleObj>
              </mc:Choice>
              <mc:Fallback>
                <p:oleObj name="Equation" r:id="rId5" imgW="1714320" imgH="393480" progId="Equation.DSMT4">
                  <p:embed/>
                  <p:pic>
                    <p:nvPicPr>
                      <p:cNvPr id="0" name=""/>
                      <p:cNvPicPr/>
                      <p:nvPr/>
                    </p:nvPicPr>
                    <p:blipFill>
                      <a:blip r:embed="rId6"/>
                      <a:stretch>
                        <a:fillRect/>
                      </a:stretch>
                    </p:blipFill>
                    <p:spPr>
                      <a:xfrm>
                        <a:off x="2266950" y="2419905"/>
                        <a:ext cx="1244395" cy="285750"/>
                      </a:xfrm>
                      <a:prstGeom prst="rect">
                        <a:avLst/>
                      </a:prstGeom>
                    </p:spPr>
                  </p:pic>
                </p:oleObj>
              </mc:Fallback>
            </mc:AlternateContent>
          </a:graphicData>
        </a:graphic>
      </p:graphicFrame>
      <p:sp>
        <p:nvSpPr>
          <p:cNvPr id="12" name="Content Placeholder 7"/>
          <p:cNvSpPr>
            <a:spLocks noGrp="1"/>
          </p:cNvSpPr>
          <p:nvPr>
            <p:ph sz="quarter" idx="19"/>
          </p:nvPr>
        </p:nvSpPr>
        <p:spPr>
          <a:xfrm>
            <a:off x="390525" y="4482012"/>
            <a:ext cx="8039100" cy="1698691"/>
          </a:xfrm>
          <a:solidFill>
            <a:srgbClr val="E6E3D2"/>
          </a:solidFill>
          <a:ln w="12700">
            <a:solidFill>
              <a:schemeClr val="tx1"/>
            </a:solidFill>
          </a:ln>
        </p:spPr>
        <p:txBody>
          <a:bodyPr/>
          <a:lstStyle/>
          <a:p>
            <a:endParaRPr lang="en-US" sz="1000" dirty="0"/>
          </a:p>
          <a:p>
            <a:endParaRPr lang="en-US" sz="1000" dirty="0"/>
          </a:p>
          <a:p>
            <a:endParaRPr lang="en-US" sz="1000" dirty="0"/>
          </a:p>
          <a:p>
            <a:endParaRPr lang="en-US" sz="1000" dirty="0"/>
          </a:p>
          <a:p>
            <a:r>
              <a:rPr lang="en-US" sz="1000" dirty="0"/>
              <a:t>*The purpose of this formula is to provide an understanding of </a:t>
            </a:r>
            <a:r>
              <a:rPr lang="en-US" sz="1000" i="1" dirty="0"/>
              <a:t>F</a:t>
            </a:r>
            <a:r>
              <a:rPr lang="en-US" sz="1000" dirty="0"/>
              <a:t>. Because the value of </a:t>
            </a:r>
            <a:r>
              <a:rPr lang="en-US" sz="1000" i="1" dirty="0"/>
              <a:t>F</a:t>
            </a:r>
            <a:r>
              <a:rPr lang="en-US" sz="1000" dirty="0"/>
              <a:t> is needed to compute </a:t>
            </a:r>
            <a:r>
              <a:rPr lang="en-US" sz="1000" i="1" dirty="0"/>
              <a:t>J</a:t>
            </a:r>
            <a:r>
              <a:rPr lang="en-US" sz="1000" dirty="0"/>
              <a:t>, </a:t>
            </a:r>
            <a:r>
              <a:rPr lang="en-US" sz="1000" i="1" dirty="0"/>
              <a:t>L</a:t>
            </a:r>
            <a:r>
              <a:rPr lang="en-US" sz="1000" dirty="0"/>
              <a:t>, and</a:t>
            </a:r>
            <a:r>
              <a:rPr lang="en-US" sz="1000" i="1" dirty="0"/>
              <a:t> H</a:t>
            </a:r>
            <a:r>
              <a:rPr lang="en-US" sz="1000" dirty="0"/>
              <a:t>, the formulas cannot be used to actually compute </a:t>
            </a:r>
            <a:r>
              <a:rPr lang="en-US" sz="1000" i="1" dirty="0"/>
              <a:t>F</a:t>
            </a:r>
            <a:r>
              <a:rPr lang="en-US" sz="1000" dirty="0"/>
              <a:t>. The finite queuing tables must be used for that purpose.</a:t>
            </a:r>
          </a:p>
          <a:p>
            <a:r>
              <a:rPr lang="en-IN" sz="1000" dirty="0"/>
              <a:t>†</a:t>
            </a:r>
            <a:r>
              <a:rPr lang="en-US" sz="1000" dirty="0"/>
              <a:t>Adapted from L. G. Peck and R. N. Hazelwood, </a:t>
            </a:r>
            <a:r>
              <a:rPr lang="en-US" sz="1000" i="1" dirty="0"/>
              <a:t>Finite Queuing Tables </a:t>
            </a:r>
            <a:r>
              <a:rPr lang="en-US" sz="1000" dirty="0"/>
              <a:t>(New York: John Wiley &amp; Sons, 1958). Reprinted by permission.</a:t>
            </a:r>
          </a:p>
        </p:txBody>
      </p:sp>
      <p:pic>
        <p:nvPicPr>
          <p:cNvPr id="24604" name="Picture 8" descr="Diagram illustrates the formulas in the tabl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85968" y="4503148"/>
            <a:ext cx="2448215" cy="992324"/>
          </a:xfrm>
          <a:prstGeom prst="rect">
            <a:avLst/>
          </a:prstGeom>
          <a:solidFill>
            <a:schemeClr val="accent1"/>
          </a:solidFill>
          <a:ln w="9525">
            <a:solidFill>
              <a:srgbClr val="E6E3D2"/>
            </a:solidFill>
            <a:miter lim="800000"/>
            <a:headEnd/>
            <a:tailEnd/>
          </a:ln>
          <a:effectLst/>
          <a:extLst/>
        </p:spPr>
      </p:pic>
    </p:spTree>
    <p:extLst>
      <p:ext uri="{BB962C8B-B14F-4D97-AF65-F5344CB8AC3E}">
        <p14:creationId xmlns:p14="http://schemas.microsoft.com/office/powerpoint/2010/main" val="56687779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Constraint Management</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428750" cy="398526"/>
          </a:xfrm>
        </p:spPr>
        <p:txBody>
          <a:bodyPr/>
          <a:lstStyle/>
          <a:p>
            <a:r>
              <a:rPr lang="en-US" sz="1800" b="1" dirty="0">
                <a:solidFill>
                  <a:schemeClr val="tx1"/>
                </a:solidFill>
              </a:rPr>
              <a:t>LO 18.4</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sz="2200" b="1" dirty="0"/>
              <a:t>Managers may be able to reduce waiting lines by actively managing one or more system constraints:</a:t>
            </a:r>
          </a:p>
          <a:p>
            <a:pPr lvl="1"/>
            <a:r>
              <a:rPr lang="en-US" sz="2000" dirty="0"/>
              <a:t>Fixed short-term constraints</a:t>
            </a:r>
          </a:p>
          <a:p>
            <a:pPr lvl="2"/>
            <a:r>
              <a:rPr lang="en-US" dirty="0"/>
              <a:t>Facility size</a:t>
            </a:r>
          </a:p>
          <a:p>
            <a:pPr lvl="2"/>
            <a:r>
              <a:rPr lang="en-US" dirty="0"/>
              <a:t>Number of servers</a:t>
            </a:r>
          </a:p>
          <a:p>
            <a:pPr lvl="1"/>
            <a:r>
              <a:rPr lang="en-US" sz="2000" dirty="0"/>
              <a:t>Short-term capacity options</a:t>
            </a:r>
          </a:p>
          <a:p>
            <a:pPr lvl="2"/>
            <a:r>
              <a:rPr lang="en-US" dirty="0"/>
              <a:t>Use temporary workers</a:t>
            </a:r>
          </a:p>
          <a:p>
            <a:pPr lvl="2"/>
            <a:r>
              <a:rPr lang="en-US" dirty="0"/>
              <a:t>Shift demand</a:t>
            </a:r>
          </a:p>
          <a:p>
            <a:pPr lvl="2"/>
            <a:r>
              <a:rPr lang="en-US" dirty="0"/>
              <a:t>Standardize the service</a:t>
            </a:r>
          </a:p>
          <a:p>
            <a:pPr lvl="2"/>
            <a:r>
              <a:rPr lang="en-US" dirty="0"/>
              <a:t>Look for a bottleneck</a:t>
            </a:r>
          </a:p>
        </p:txBody>
      </p:sp>
    </p:spTree>
    <p:extLst>
      <p:ext uri="{BB962C8B-B14F-4D97-AF65-F5344CB8AC3E}">
        <p14:creationId xmlns:p14="http://schemas.microsoft.com/office/powerpoint/2010/main" val="90308933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Psychology of Waiting</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428750" cy="398526"/>
          </a:xfrm>
        </p:spPr>
        <p:txBody>
          <a:bodyPr/>
          <a:lstStyle/>
          <a:p>
            <a:r>
              <a:rPr lang="en-US" sz="1800" b="1" dirty="0">
                <a:solidFill>
                  <a:schemeClr val="tx1"/>
                </a:solidFill>
              </a:rPr>
              <a:t>LO 18.5</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sz="2200" dirty="0"/>
              <a:t>If those waiting in line have nothing else to occupy their thoughts, they often tend to focus on the fact that they are waiting in line</a:t>
            </a:r>
          </a:p>
          <a:p>
            <a:pPr lvl="1"/>
            <a:r>
              <a:rPr lang="en-US" sz="2200" dirty="0"/>
              <a:t>They will usually perceive the waiting time to be longer than the actual waiting time</a:t>
            </a:r>
          </a:p>
          <a:p>
            <a:pPr lvl="1"/>
            <a:r>
              <a:rPr lang="en-US" sz="2200" dirty="0"/>
              <a:t>Steps can be taken to make waiting more acceptable to customers</a:t>
            </a:r>
          </a:p>
          <a:p>
            <a:pPr lvl="2"/>
            <a:r>
              <a:rPr lang="en-US" dirty="0"/>
              <a:t>Occupy them while they wait</a:t>
            </a:r>
          </a:p>
          <a:p>
            <a:pPr marL="914400" lvl="3" indent="-285750">
              <a:buFont typeface="Arial" pitchFamily="34" charset="0"/>
              <a:buChar char="•"/>
            </a:pPr>
            <a:r>
              <a:rPr lang="en-US" sz="1800" dirty="0"/>
              <a:t>In-flight snack</a:t>
            </a:r>
          </a:p>
          <a:p>
            <a:pPr marL="914400" lvl="3" indent="-285750">
              <a:buFont typeface="Arial" pitchFamily="34" charset="0"/>
              <a:buChar char="•"/>
            </a:pPr>
            <a:r>
              <a:rPr lang="en-US" sz="1800" dirty="0"/>
              <a:t>Have them fill out forms while they wait</a:t>
            </a:r>
          </a:p>
          <a:p>
            <a:pPr lvl="2"/>
            <a:r>
              <a:rPr lang="en-US" dirty="0"/>
              <a:t>Make the waiting environment more comfortable</a:t>
            </a:r>
          </a:p>
          <a:p>
            <a:pPr lvl="2"/>
            <a:r>
              <a:rPr lang="en-US" dirty="0"/>
              <a:t>Provide customers information concerning their wait</a:t>
            </a:r>
          </a:p>
        </p:txBody>
      </p:sp>
    </p:spTree>
    <p:extLst>
      <p:ext uri="{BB962C8B-B14F-4D97-AF65-F5344CB8AC3E}">
        <p14:creationId xmlns:p14="http://schemas.microsoft.com/office/powerpoint/2010/main" val="23788486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Operations Strategy</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428750" cy="398526"/>
          </a:xfrm>
        </p:spPr>
        <p:txBody>
          <a:bodyPr/>
          <a:lstStyle/>
          <a:p>
            <a:r>
              <a:rPr lang="en-US" sz="1800" b="1" dirty="0">
                <a:solidFill>
                  <a:schemeClr val="tx1"/>
                </a:solidFill>
              </a:rPr>
              <a:t>LO 18.5</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b="1" dirty="0"/>
              <a:t>Managers must carefully weigh the costs and benefits of service system capacity alternatives</a:t>
            </a:r>
          </a:p>
          <a:p>
            <a:r>
              <a:rPr lang="en-US" b="1" dirty="0"/>
              <a:t>Options for reducing wait times:</a:t>
            </a:r>
          </a:p>
          <a:p>
            <a:pPr lvl="1"/>
            <a:r>
              <a:rPr lang="en-US" sz="2200" dirty="0"/>
              <a:t>Work to increase processing rates, instead of increasing the number of servers</a:t>
            </a:r>
          </a:p>
          <a:p>
            <a:pPr lvl="1"/>
            <a:r>
              <a:rPr lang="en-US" sz="2200" dirty="0"/>
              <a:t> Use new processing equipment and/or methods</a:t>
            </a:r>
          </a:p>
          <a:p>
            <a:pPr lvl="1"/>
            <a:r>
              <a:rPr lang="en-US" sz="2200" dirty="0"/>
              <a:t>Reduce processing time variability through standardization</a:t>
            </a:r>
          </a:p>
          <a:p>
            <a:pPr lvl="1"/>
            <a:r>
              <a:rPr lang="en-US" sz="2200" dirty="0"/>
              <a:t>Shift demand</a:t>
            </a:r>
          </a:p>
        </p:txBody>
      </p:sp>
    </p:spTree>
    <p:extLst>
      <p:ext uri="{BB962C8B-B14F-4D97-AF65-F5344CB8AC3E}">
        <p14:creationId xmlns:p14="http://schemas.microsoft.com/office/powerpoint/2010/main" val="41264743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a:extLst>
              <a:ext uri="{FF2B5EF4-FFF2-40B4-BE49-F238E27FC236}">
                <a16:creationId xmlns:a16="http://schemas.microsoft.com/office/drawing/2014/main" id="{6F92C4D4-C867-4E2F-BF62-33A518B42728}"/>
              </a:ext>
            </a:extLst>
          </p:cNvPr>
          <p:cNvSpPr>
            <a:spLocks noGrp="1"/>
          </p:cNvSpPr>
          <p:nvPr>
            <p:ph type="title"/>
          </p:nvPr>
        </p:nvSpPr>
        <p:spPr/>
        <p:txBody>
          <a:bodyPr/>
          <a:lstStyle/>
          <a:p>
            <a:r>
              <a:rPr lang="en-US"/>
              <a:t>End of Main Content</a:t>
            </a:r>
            <a:endParaRPr lang="en-US" dirty="0"/>
          </a:p>
        </p:txBody>
      </p:sp>
      <p:sp>
        <p:nvSpPr>
          <p:cNvPr id="3" name="Footer Placeholder 2">
            <a:extLst>
              <a:ext uri="{FF2B5EF4-FFF2-40B4-BE49-F238E27FC236}">
                <a16:creationId xmlns:a16="http://schemas.microsoft.com/office/drawing/2014/main" id="{D630F02A-B1AC-4A6F-B7C6-6A288F03C29B}"/>
              </a:ext>
            </a:extLst>
          </p:cNvPr>
          <p:cNvSpPr>
            <a:spLocks noGrp="1"/>
          </p:cNvSpPr>
          <p:nvPr>
            <p:ph type="ftr" sz="quarter" idx="10"/>
          </p:nvPr>
        </p:nvSpPr>
        <p:spPr/>
        <p:txBody>
          <a:bodyPr/>
          <a:lstStyle/>
          <a:p>
            <a:pPr lvl="0"/>
            <a:r>
              <a:rPr lang="en-US" dirty="0"/>
              <a:t>© 2021 McGraw Hill. All rights reserved. Authorized only for instructor use in the classroom.</a:t>
            </a:r>
          </a:p>
          <a:p>
            <a:pPr lvl="0"/>
            <a:r>
              <a:rPr lang="en-US" dirty="0"/>
              <a:t>No reproduction or further distribution permitted without the prior written consent of McGraw Hill.</a:t>
            </a:r>
          </a:p>
        </p:txBody>
      </p:sp>
    </p:spTree>
    <p:extLst>
      <p:ext uri="{BB962C8B-B14F-4D97-AF65-F5344CB8AC3E}">
        <p14:creationId xmlns:p14="http://schemas.microsoft.com/office/powerpoint/2010/main" val="108048448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C88242-31AB-427B-8857-866D707A4965}"/>
              </a:ext>
            </a:extLst>
          </p:cNvPr>
          <p:cNvSpPr>
            <a:spLocks noGrp="1"/>
          </p:cNvSpPr>
          <p:nvPr>
            <p:ph type="title"/>
          </p:nvPr>
        </p:nvSpPr>
        <p:spPr/>
        <p:txBody>
          <a:bodyPr/>
          <a:lstStyle/>
          <a:p>
            <a:r>
              <a:rPr lang="en-US" dirty="0"/>
              <a:t>Accessibility Content: Text Alternatives for Images</a:t>
            </a:r>
            <a:endParaRPr lang="en-IN" dirty="0"/>
          </a:p>
        </p:txBody>
      </p:sp>
    </p:spTree>
    <p:extLst>
      <p:ext uri="{BB962C8B-B14F-4D97-AF65-F5344CB8AC3E}">
        <p14:creationId xmlns:p14="http://schemas.microsoft.com/office/powerpoint/2010/main" val="19979305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Queuing Theory</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428750" cy="398526"/>
          </a:xfrm>
        </p:spPr>
        <p:txBody>
          <a:bodyPr/>
          <a:lstStyle/>
          <a:p>
            <a:r>
              <a:rPr lang="en-US" sz="1800" b="1" dirty="0">
                <a:solidFill>
                  <a:schemeClr val="tx1"/>
                </a:solidFill>
              </a:rPr>
              <a:t>LO 18.1</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600"/>
              </a:spcBef>
              <a:spcAft>
                <a:spcPts val="600"/>
              </a:spcAft>
            </a:pPr>
            <a:r>
              <a:rPr lang="en-US" b="1" dirty="0"/>
              <a:t>Queuing theory</a:t>
            </a:r>
          </a:p>
          <a:p>
            <a:pPr lvl="1">
              <a:spcBef>
                <a:spcPts val="600"/>
              </a:spcBef>
              <a:spcAft>
                <a:spcPts val="600"/>
              </a:spcAft>
            </a:pPr>
            <a:r>
              <a:rPr lang="en-US" dirty="0"/>
              <a:t>Mathematical approach to the analysis of waiting lines</a:t>
            </a:r>
          </a:p>
          <a:p>
            <a:pPr lvl="1">
              <a:spcBef>
                <a:spcPts val="600"/>
              </a:spcBef>
              <a:spcAft>
                <a:spcPts val="600"/>
              </a:spcAft>
            </a:pPr>
            <a:r>
              <a:rPr lang="en-US" dirty="0"/>
              <a:t>Applicable to many environments</a:t>
            </a:r>
          </a:p>
          <a:p>
            <a:pPr lvl="2">
              <a:spcBef>
                <a:spcPts val="600"/>
              </a:spcBef>
              <a:spcAft>
                <a:spcPts val="600"/>
              </a:spcAft>
            </a:pPr>
            <a:r>
              <a:rPr lang="en-US" sz="2200" dirty="0"/>
              <a:t>Call centers</a:t>
            </a:r>
          </a:p>
          <a:p>
            <a:pPr lvl="2">
              <a:spcBef>
                <a:spcPts val="600"/>
              </a:spcBef>
              <a:spcAft>
                <a:spcPts val="600"/>
              </a:spcAft>
            </a:pPr>
            <a:r>
              <a:rPr lang="en-US" sz="2200" dirty="0"/>
              <a:t>Banks</a:t>
            </a:r>
          </a:p>
          <a:p>
            <a:pPr lvl="2">
              <a:spcBef>
                <a:spcPts val="600"/>
              </a:spcBef>
              <a:spcAft>
                <a:spcPts val="600"/>
              </a:spcAft>
            </a:pPr>
            <a:r>
              <a:rPr lang="en-US" sz="2200" dirty="0"/>
              <a:t>Post offices</a:t>
            </a:r>
          </a:p>
          <a:p>
            <a:pPr lvl="2">
              <a:spcBef>
                <a:spcPts val="600"/>
              </a:spcBef>
              <a:spcAft>
                <a:spcPts val="600"/>
              </a:spcAft>
            </a:pPr>
            <a:r>
              <a:rPr lang="en-US" sz="2200" dirty="0"/>
              <a:t>Restaurants</a:t>
            </a:r>
          </a:p>
          <a:p>
            <a:pPr lvl="2">
              <a:spcBef>
                <a:spcPts val="600"/>
              </a:spcBef>
              <a:spcAft>
                <a:spcPts val="600"/>
              </a:spcAft>
            </a:pPr>
            <a:r>
              <a:rPr lang="en-US" sz="2200" dirty="0"/>
              <a:t>Theme parks</a:t>
            </a:r>
          </a:p>
          <a:p>
            <a:pPr lvl="2">
              <a:spcBef>
                <a:spcPts val="600"/>
              </a:spcBef>
              <a:spcAft>
                <a:spcPts val="600"/>
              </a:spcAft>
            </a:pPr>
            <a:r>
              <a:rPr lang="en-US" sz="2200" dirty="0"/>
              <a:t>Telecommunications systems</a:t>
            </a:r>
          </a:p>
          <a:p>
            <a:pPr lvl="2">
              <a:spcBef>
                <a:spcPts val="600"/>
              </a:spcBef>
              <a:spcAft>
                <a:spcPts val="600"/>
              </a:spcAft>
            </a:pPr>
            <a:r>
              <a:rPr lang="en-US" sz="2200" dirty="0"/>
              <a:t>Traffic management</a:t>
            </a:r>
            <a:endParaRPr lang="en-US" dirty="0"/>
          </a:p>
        </p:txBody>
      </p:sp>
    </p:spTree>
    <p:extLst>
      <p:ext uri="{BB962C8B-B14F-4D97-AF65-F5344CB8AC3E}">
        <p14:creationId xmlns:p14="http://schemas.microsoft.com/office/powerpoint/2010/main" val="229387246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r>
              <a:rPr lang="en-US" dirty="0"/>
              <a:t>Simple Queuing System - Text Alternative</a:t>
            </a:r>
          </a:p>
        </p:txBody>
      </p:sp>
      <p:sp>
        <p:nvSpPr>
          <p:cNvPr id="7" name="Text Placeholder 2"/>
          <p:cNvSpPr>
            <a:spLocks noGrp="1"/>
          </p:cNvSpPr>
          <p:nvPr>
            <p:ph type="body" sz="quarter" idx="14"/>
          </p:nvPr>
        </p:nvSpPr>
        <p:spPr/>
        <p:txBody>
          <a:bodyPr/>
          <a:lstStyle/>
          <a:p>
            <a:r>
              <a:rPr lang="en-IN" dirty="0">
                <a:hlinkClick r:id="rId2" action="ppaction://hlinksldjump"/>
              </a:rPr>
              <a:t>Return to parent-slide containing images.</a:t>
            </a:r>
          </a:p>
        </p:txBody>
      </p:sp>
      <p:sp>
        <p:nvSpPr>
          <p:cNvPr id="8" name="Content Placeholder 3"/>
          <p:cNvSpPr>
            <a:spLocks noGrp="1"/>
          </p:cNvSpPr>
          <p:nvPr>
            <p:ph sz="quarter" idx="16"/>
          </p:nvPr>
        </p:nvSpPr>
        <p:spPr/>
        <p:txBody>
          <a:bodyPr/>
          <a:lstStyle/>
          <a:p>
            <a:r>
              <a:rPr lang="en-US" dirty="0"/>
              <a:t>From the calling population comes individual arrivals, which form a waiting line. They are stopped to wait for the order to be processed. Then each receives the service, then exits.</a:t>
            </a:r>
          </a:p>
        </p:txBody>
      </p:sp>
      <p:sp>
        <p:nvSpPr>
          <p:cNvPr id="9" name="Text Placeholder 4"/>
          <p:cNvSpPr>
            <a:spLocks noGrp="1"/>
          </p:cNvSpPr>
          <p:nvPr>
            <p:ph type="body" sz="quarter" idx="17"/>
          </p:nvPr>
        </p:nvSpPr>
        <p:spPr/>
        <p:txBody>
          <a:bodyPr/>
          <a:lstStyle/>
          <a:p>
            <a:r>
              <a:rPr lang="en-IN" dirty="0">
                <a:hlinkClick r:id="rId2" action="ppaction://hlinksldjump"/>
              </a:rPr>
              <a:t>Return to parent-slide containing images.</a:t>
            </a:r>
          </a:p>
        </p:txBody>
      </p:sp>
    </p:spTree>
    <p:extLst>
      <p:ext uri="{BB962C8B-B14F-4D97-AF65-F5344CB8AC3E}">
        <p14:creationId xmlns:p14="http://schemas.microsoft.com/office/powerpoint/2010/main" val="417290121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r>
              <a:rPr lang="en-US" dirty="0"/>
              <a:t>Common Queuing Systems - Text Alternative</a:t>
            </a:r>
          </a:p>
        </p:txBody>
      </p:sp>
      <p:sp>
        <p:nvSpPr>
          <p:cNvPr id="7" name="Text Placeholder 2"/>
          <p:cNvSpPr>
            <a:spLocks noGrp="1"/>
          </p:cNvSpPr>
          <p:nvPr>
            <p:ph type="body" sz="quarter" idx="14"/>
          </p:nvPr>
        </p:nvSpPr>
        <p:spPr/>
        <p:txBody>
          <a:bodyPr/>
          <a:lstStyle/>
          <a:p>
            <a:r>
              <a:rPr lang="en-IN" dirty="0">
                <a:hlinkClick r:id="rId2" action="ppaction://hlinksldjump"/>
              </a:rPr>
              <a:t>Return to parent-slide containing images.</a:t>
            </a:r>
          </a:p>
        </p:txBody>
      </p:sp>
      <p:sp>
        <p:nvSpPr>
          <p:cNvPr id="8" name="Content Placeholder 3"/>
          <p:cNvSpPr>
            <a:spLocks noGrp="1"/>
          </p:cNvSpPr>
          <p:nvPr>
            <p:ph sz="quarter" idx="16"/>
          </p:nvPr>
        </p:nvSpPr>
        <p:spPr/>
        <p:txBody>
          <a:bodyPr/>
          <a:lstStyle/>
          <a:p>
            <a:r>
              <a:rPr lang="en-US" dirty="0"/>
              <a:t>The first is a single channel, single phase - individuals line up and pass through. The first is a single channel, multiple phase - individuals line up and pass through, then line up again and pass through a second channel. The third is a multiple channel, single phase - individuals line up, but then split to enter different channels and pass through. The fourth is multiple channel, multiple phase - individuals line up, then split to enter different channels and pass through, then line up again, only to split up again and pass through different channels and pass through.</a:t>
            </a:r>
          </a:p>
        </p:txBody>
      </p:sp>
      <p:sp>
        <p:nvSpPr>
          <p:cNvPr id="9" name="Text Placeholder 4"/>
          <p:cNvSpPr>
            <a:spLocks noGrp="1"/>
          </p:cNvSpPr>
          <p:nvPr>
            <p:ph type="body" sz="quarter" idx="17"/>
          </p:nvPr>
        </p:nvSpPr>
        <p:spPr/>
        <p:txBody>
          <a:bodyPr/>
          <a:lstStyle/>
          <a:p>
            <a:r>
              <a:rPr lang="en-IN" dirty="0">
                <a:hlinkClick r:id="rId2" action="ppaction://hlinksldjump"/>
              </a:rPr>
              <a:t>Return to parent-slide containing images.</a:t>
            </a:r>
          </a:p>
        </p:txBody>
      </p:sp>
    </p:spTree>
    <p:extLst>
      <p:ext uri="{BB962C8B-B14F-4D97-AF65-F5344CB8AC3E}">
        <p14:creationId xmlns:p14="http://schemas.microsoft.com/office/powerpoint/2010/main" val="356996495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r>
              <a:rPr lang="en-US" dirty="0"/>
              <a:t>Poisson and Negative Exponential - Text Alternative</a:t>
            </a:r>
          </a:p>
        </p:txBody>
      </p:sp>
      <p:sp>
        <p:nvSpPr>
          <p:cNvPr id="7" name="Text Placeholder 2"/>
          <p:cNvSpPr>
            <a:spLocks noGrp="1"/>
          </p:cNvSpPr>
          <p:nvPr>
            <p:ph type="body" sz="quarter" idx="14"/>
          </p:nvPr>
        </p:nvSpPr>
        <p:spPr/>
        <p:txBody>
          <a:bodyPr/>
          <a:lstStyle/>
          <a:p>
            <a:r>
              <a:rPr lang="en-IN" dirty="0">
                <a:hlinkClick r:id="rId2" action="ppaction://hlinksldjump"/>
              </a:rPr>
              <a:t>Return to parent-slide containing images.</a:t>
            </a:r>
          </a:p>
        </p:txBody>
      </p:sp>
      <p:sp>
        <p:nvSpPr>
          <p:cNvPr id="8" name="Content Placeholder 3"/>
          <p:cNvSpPr>
            <a:spLocks noGrp="1"/>
          </p:cNvSpPr>
          <p:nvPr>
            <p:ph sz="quarter" idx="16"/>
          </p:nvPr>
        </p:nvSpPr>
        <p:spPr/>
        <p:txBody>
          <a:bodyPr/>
          <a:lstStyle/>
          <a:p>
            <a:r>
              <a:rPr lang="en-US" dirty="0"/>
              <a:t>The Poisson distribution is a bar chart that is shaped like a normal distribution, with its left tail truncated. The exponential distribution starts high on the y-axis, then decreases slowly toward the x-axis, as time passes.</a:t>
            </a:r>
          </a:p>
        </p:txBody>
      </p:sp>
      <p:sp>
        <p:nvSpPr>
          <p:cNvPr id="9" name="Text Placeholder 4"/>
          <p:cNvSpPr>
            <a:spLocks noGrp="1"/>
          </p:cNvSpPr>
          <p:nvPr>
            <p:ph type="body" sz="quarter" idx="17"/>
          </p:nvPr>
        </p:nvSpPr>
        <p:spPr/>
        <p:txBody>
          <a:bodyPr/>
          <a:lstStyle/>
          <a:p>
            <a:r>
              <a:rPr lang="en-IN" dirty="0">
                <a:hlinkClick r:id="rId2" action="ppaction://hlinksldjump"/>
              </a:rPr>
              <a:t>Return to parent-slide containing images.</a:t>
            </a:r>
          </a:p>
        </p:txBody>
      </p:sp>
    </p:spTree>
    <p:extLst>
      <p:ext uri="{BB962C8B-B14F-4D97-AF65-F5344CB8AC3E}">
        <p14:creationId xmlns:p14="http://schemas.microsoft.com/office/powerpoint/2010/main" val="17238430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Why Is There Waiting?</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428750" cy="398526"/>
          </a:xfrm>
        </p:spPr>
        <p:txBody>
          <a:bodyPr/>
          <a:lstStyle/>
          <a:p>
            <a:r>
              <a:rPr lang="en-US" sz="1800" b="1" dirty="0">
                <a:solidFill>
                  <a:schemeClr val="tx1"/>
                </a:solidFill>
              </a:rPr>
              <a:t>LO 18.2</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b="1" dirty="0"/>
              <a:t>Waiting lines tend to form even when a system is not fully loaded</a:t>
            </a:r>
          </a:p>
          <a:p>
            <a:pPr lvl="1"/>
            <a:r>
              <a:rPr lang="en-US" dirty="0"/>
              <a:t>Variability</a:t>
            </a:r>
          </a:p>
          <a:p>
            <a:pPr lvl="2"/>
            <a:r>
              <a:rPr lang="en-US" sz="2200" dirty="0"/>
              <a:t>Arrival and service rates are variable</a:t>
            </a:r>
          </a:p>
          <a:p>
            <a:pPr lvl="1"/>
            <a:r>
              <a:rPr lang="en-US" dirty="0"/>
              <a:t>Services cannot be completed ahead of time and stored for later use</a:t>
            </a:r>
          </a:p>
        </p:txBody>
      </p:sp>
    </p:spTree>
    <p:extLst>
      <p:ext uri="{BB962C8B-B14F-4D97-AF65-F5344CB8AC3E}">
        <p14:creationId xmlns:p14="http://schemas.microsoft.com/office/powerpoint/2010/main" val="40880201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Waiting Lines: Managerial Implications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428750" cy="398526"/>
          </a:xfrm>
        </p:spPr>
        <p:txBody>
          <a:bodyPr/>
          <a:lstStyle/>
          <a:p>
            <a:r>
              <a:rPr lang="en-US" sz="1800" b="1" dirty="0">
                <a:solidFill>
                  <a:schemeClr val="tx1"/>
                </a:solidFill>
              </a:rPr>
              <a:t>LO 18.2</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b="1" dirty="0"/>
              <a:t>Why waiting lines cause concern:</a:t>
            </a:r>
          </a:p>
          <a:p>
            <a:pPr marL="457200" lvl="1" indent="-457200">
              <a:buFont typeface="+mj-lt"/>
              <a:buAutoNum type="arabicPeriod"/>
            </a:pPr>
            <a:r>
              <a:rPr lang="en-US" sz="2200" dirty="0"/>
              <a:t>The cost to provide waiting space</a:t>
            </a:r>
          </a:p>
          <a:p>
            <a:pPr marL="457200" lvl="1" indent="-457200">
              <a:buFont typeface="+mj-lt"/>
              <a:buAutoNum type="arabicPeriod"/>
            </a:pPr>
            <a:r>
              <a:rPr lang="en-US" sz="2200" dirty="0"/>
              <a:t>A possible loss of business when customers leave the line before being served or refuse to wait at all</a:t>
            </a:r>
          </a:p>
          <a:p>
            <a:pPr marL="457200" lvl="1" indent="-457200">
              <a:buFont typeface="+mj-lt"/>
              <a:buAutoNum type="arabicPeriod"/>
            </a:pPr>
            <a:r>
              <a:rPr lang="en-US" sz="2200" dirty="0"/>
              <a:t>A possible loss of goodwill</a:t>
            </a:r>
          </a:p>
          <a:p>
            <a:pPr marL="457200" lvl="1" indent="-457200">
              <a:buFont typeface="+mj-lt"/>
              <a:buAutoNum type="arabicPeriod"/>
            </a:pPr>
            <a:r>
              <a:rPr lang="en-US" sz="2200" dirty="0"/>
              <a:t>A possible reduction in customer satisfaction</a:t>
            </a:r>
          </a:p>
          <a:p>
            <a:pPr marL="457200" lvl="1" indent="-457200">
              <a:buFont typeface="+mj-lt"/>
              <a:buAutoNum type="arabicPeriod"/>
            </a:pPr>
            <a:r>
              <a:rPr lang="en-US" sz="2200" dirty="0"/>
              <a:t>Resulting congestion may disrupt other business operations and/or customers</a:t>
            </a:r>
          </a:p>
        </p:txBody>
      </p:sp>
    </p:spTree>
    <p:extLst>
      <p:ext uri="{BB962C8B-B14F-4D97-AF65-F5344CB8AC3E}">
        <p14:creationId xmlns:p14="http://schemas.microsoft.com/office/powerpoint/2010/main" val="29938190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Waiting Line Management</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428750" cy="398526"/>
          </a:xfrm>
        </p:spPr>
        <p:txBody>
          <a:bodyPr/>
          <a:lstStyle/>
          <a:p>
            <a:r>
              <a:rPr lang="en-US" sz="1800" b="1" dirty="0">
                <a:solidFill>
                  <a:schemeClr val="tx1"/>
                </a:solidFill>
              </a:rPr>
              <a:t>LO 18.2</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1439987"/>
          </a:xfrm>
        </p:spPr>
        <p:txBody>
          <a:bodyPr/>
          <a:lstStyle/>
          <a:p>
            <a:r>
              <a:rPr lang="en-US" sz="2000" b="1" dirty="0"/>
              <a:t>The goal of waiting line management is to minimize total costs:</a:t>
            </a:r>
          </a:p>
          <a:p>
            <a:pPr lvl="1"/>
            <a:r>
              <a:rPr lang="en-US" sz="2000" dirty="0"/>
              <a:t>Costs associated with customers waiting for service</a:t>
            </a:r>
          </a:p>
          <a:p>
            <a:pPr lvl="1"/>
            <a:r>
              <a:rPr lang="en-US" sz="2000" dirty="0"/>
              <a:t>Capacity cost</a:t>
            </a:r>
          </a:p>
        </p:txBody>
      </p:sp>
      <p:pic>
        <p:nvPicPr>
          <p:cNvPr id="5" name="Picture 4" descr="A total-cost curve where the cost of service capacity line and cost of customers waiting curve do not intersect at the optimum."/>
          <p:cNvPicPr>
            <a:picLocks noChangeAspect="1"/>
          </p:cNvPicPr>
          <p:nvPr/>
        </p:nvPicPr>
        <p:blipFill>
          <a:blip r:embed="rId2" cstate="print"/>
          <a:stretch>
            <a:fillRect/>
          </a:stretch>
        </p:blipFill>
        <p:spPr>
          <a:xfrm>
            <a:off x="1920258" y="2879680"/>
            <a:ext cx="5303484" cy="3579616"/>
          </a:xfrm>
          <a:prstGeom prst="rect">
            <a:avLst/>
          </a:prstGeom>
        </p:spPr>
      </p:pic>
    </p:spTree>
    <p:extLst>
      <p:ext uri="{BB962C8B-B14F-4D97-AF65-F5344CB8AC3E}">
        <p14:creationId xmlns:p14="http://schemas.microsoft.com/office/powerpoint/2010/main" val="15945276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Waiting Line Characteristics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428750" cy="398526"/>
          </a:xfrm>
        </p:spPr>
        <p:txBody>
          <a:bodyPr/>
          <a:lstStyle/>
          <a:p>
            <a:r>
              <a:rPr lang="en-US" sz="1800" b="1" dirty="0">
                <a:solidFill>
                  <a:schemeClr val="tx1"/>
                </a:solidFill>
              </a:rPr>
              <a:t>LO 18.2</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800"/>
              </a:spcBef>
            </a:pPr>
            <a:r>
              <a:rPr lang="en-US" b="1" dirty="0"/>
              <a:t>The basic characteristics of waiting lines</a:t>
            </a:r>
          </a:p>
          <a:p>
            <a:pPr marL="457200" lvl="1" indent="-457200">
              <a:buFontTx/>
              <a:buAutoNum type="arabicPeriod"/>
            </a:pPr>
            <a:r>
              <a:rPr lang="en-US" sz="2200" dirty="0"/>
              <a:t>Population source</a:t>
            </a:r>
          </a:p>
          <a:p>
            <a:pPr marL="457200" lvl="1" indent="-457200">
              <a:buFontTx/>
              <a:buAutoNum type="arabicPeriod"/>
            </a:pPr>
            <a:r>
              <a:rPr lang="en-US" sz="2200" dirty="0"/>
              <a:t>Number of servers (channels)</a:t>
            </a:r>
          </a:p>
          <a:p>
            <a:pPr marL="457200" lvl="1" indent="-457200">
              <a:buFontTx/>
              <a:buAutoNum type="arabicPeriod"/>
            </a:pPr>
            <a:r>
              <a:rPr lang="en-US" sz="2200" dirty="0"/>
              <a:t>Arrival and service patterns</a:t>
            </a:r>
          </a:p>
          <a:p>
            <a:pPr marL="457200" lvl="1" indent="-457200">
              <a:buFontTx/>
              <a:buAutoNum type="arabicPeriod"/>
            </a:pPr>
            <a:r>
              <a:rPr lang="en-US" sz="2200" dirty="0"/>
              <a:t>Queue discipline</a:t>
            </a:r>
          </a:p>
        </p:txBody>
      </p:sp>
    </p:spTree>
    <p:extLst>
      <p:ext uri="{BB962C8B-B14F-4D97-AF65-F5344CB8AC3E}">
        <p14:creationId xmlns:p14="http://schemas.microsoft.com/office/powerpoint/2010/main" val="29531066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Simple Queuing System</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428750" cy="398526"/>
          </a:xfrm>
        </p:spPr>
        <p:txBody>
          <a:bodyPr/>
          <a:lstStyle/>
          <a:p>
            <a:r>
              <a:rPr lang="en-US" sz="1800" b="1" dirty="0">
                <a:solidFill>
                  <a:schemeClr val="tx1"/>
                </a:solidFill>
              </a:rPr>
              <a:t>LO 18.2</a:t>
            </a:r>
          </a:p>
        </p:txBody>
      </p:sp>
      <p:pic>
        <p:nvPicPr>
          <p:cNvPr id="13314" name="Picture 3" descr="A pictorial representation of a simple queuing syste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0525" y="1966913"/>
            <a:ext cx="8362950" cy="2924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 Placeholder 4">
            <a:extLst>
              <a:ext uri="{FF2B5EF4-FFF2-40B4-BE49-F238E27FC236}">
                <a16:creationId xmlns:a16="http://schemas.microsoft.com/office/drawing/2014/main" id="{AF7552F0-4413-43D7-81A4-802C07071664}"/>
              </a:ext>
            </a:extLst>
          </p:cNvPr>
          <p:cNvSpPr>
            <a:spLocks noGrp="1"/>
          </p:cNvSpPr>
          <p:nvPr>
            <p:ph type="body" sz="quarter" idx="29"/>
          </p:nvPr>
        </p:nvSpPr>
        <p:spPr>
          <a:xfrm>
            <a:off x="3200400" y="6324600"/>
            <a:ext cx="2743200" cy="192024"/>
          </a:xfrm>
        </p:spPr>
        <p:txBody>
          <a:bodyPr/>
          <a:lstStyle/>
          <a:p>
            <a:r>
              <a:rPr lang="en-US" dirty="0">
                <a:hlinkClick r:id="rId3" action="ppaction://hlinksldjump"/>
              </a:rPr>
              <a:t>Access the text alternative for slide images.</a:t>
            </a:r>
          </a:p>
        </p:txBody>
      </p:sp>
    </p:spTree>
    <p:extLst>
      <p:ext uri="{BB962C8B-B14F-4D97-AF65-F5344CB8AC3E}">
        <p14:creationId xmlns:p14="http://schemas.microsoft.com/office/powerpoint/2010/main" val="312812806"/>
      </p:ext>
    </p:extLst>
  </p:cSld>
  <p:clrMapOvr>
    <a:masterClrMapping/>
  </p:clrMapOvr>
</p:sld>
</file>

<file path=ppt/theme/theme1.xml><?xml version="1.0" encoding="utf-8"?>
<a:theme xmlns:a="http://schemas.openxmlformats.org/drawingml/2006/main" name="Title Slides Master">
  <a:themeElements>
    <a:clrScheme name="MHE PPT Theme Colors 06 15 18">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625D9C"/>
      </a:hlink>
      <a:folHlink>
        <a:srgbClr val="373A36"/>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84F6219E-3D47-41AC-9893-1108D06AA07D}"/>
    </a:ext>
  </a:extLst>
</a:theme>
</file>

<file path=ppt/theme/theme2.xml><?xml version="1.0" encoding="utf-8"?>
<a:theme xmlns:a="http://schemas.openxmlformats.org/drawingml/2006/main" name="MainContentSlideMaster">
  <a:themeElements>
    <a:clrScheme name="Custom 127">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494575"/>
      </a:hlink>
      <a:folHlink>
        <a:srgbClr val="625D9C"/>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B385948E-CF34-4CE8-9AC7-28DE40FDC656}"/>
    </a:ext>
  </a:extLst>
</a:theme>
</file>

<file path=ppt/theme/theme3.xml><?xml version="1.0" encoding="utf-8"?>
<a:theme xmlns:a="http://schemas.openxmlformats.org/drawingml/2006/main" name="ClosingMaster">
  <a:themeElements>
    <a:clrScheme name="MHE PPT Theme Colors 06 15 18">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625D9C"/>
      </a:hlink>
      <a:folHlink>
        <a:srgbClr val="373A36"/>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FEE61EC3-6634-45B5-BF77-FBC9B835BC79}"/>
    </a:ext>
  </a:extLst>
</a:theme>
</file>

<file path=ppt/theme/theme4.xml><?xml version="1.0" encoding="utf-8"?>
<a:theme xmlns:a="http://schemas.openxmlformats.org/drawingml/2006/main" name="DividerSlideMaster">
  <a:themeElements>
    <a:clrScheme name="MHE PPT Theme Colors 06 15 18">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625D9C"/>
      </a:hlink>
      <a:folHlink>
        <a:srgbClr val="373A36"/>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A15A20A0-BEE6-47A5-BC6B-F87134FBF13C}"/>
    </a:ext>
  </a:extLst>
</a:theme>
</file>

<file path=ppt/theme/theme5.xml><?xml version="1.0" encoding="utf-8"?>
<a:theme xmlns:a="http://schemas.openxmlformats.org/drawingml/2006/main" name="ImageDescriptionAppendixSlideMaster">
  <a:themeElements>
    <a:clrScheme name="Custom 128">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494575"/>
      </a:hlink>
      <a:folHlink>
        <a:srgbClr val="625D9C"/>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22313DF8-AA3F-4A8D-9652-6DDC53D759ED}"/>
    </a:ext>
  </a:extLst>
</a:theme>
</file>

<file path=ppt/theme/theme6.xml><?xml version="1.0" encoding="utf-8"?>
<a:theme xmlns:a="http://schemas.openxmlformats.org/drawingml/2006/main" name="1_MainContentSlideMaster">
  <a:themeElements>
    <a:clrScheme name="Custom 127">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494575"/>
      </a:hlink>
      <a:folHlink>
        <a:srgbClr val="625D9C"/>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B385948E-CF34-4CE8-9AC7-28DE40FDC656}"/>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MHHE_Generic Accessible PPT Template_Editorial_v9_2019</Template>
  <TotalTime>1071</TotalTime>
  <Words>2096</Words>
  <Application>Microsoft Office PowerPoint</Application>
  <PresentationFormat>On-screen Show (4:3)</PresentationFormat>
  <Paragraphs>293</Paragraphs>
  <Slides>42</Slides>
  <Notes>1</Notes>
  <HiddenSlides>4</HiddenSlides>
  <MMClips>0</MMClips>
  <ScaleCrop>false</ScaleCrop>
  <HeadingPairs>
    <vt:vector size="8" baseType="variant">
      <vt:variant>
        <vt:lpstr>Fonts Used</vt:lpstr>
      </vt:variant>
      <vt:variant>
        <vt:i4>2</vt:i4>
      </vt:variant>
      <vt:variant>
        <vt:lpstr>Theme</vt:lpstr>
      </vt:variant>
      <vt:variant>
        <vt:i4>6</vt:i4>
      </vt:variant>
      <vt:variant>
        <vt:lpstr>Embedded OLE Servers</vt:lpstr>
      </vt:variant>
      <vt:variant>
        <vt:i4>2</vt:i4>
      </vt:variant>
      <vt:variant>
        <vt:lpstr>Slide Titles</vt:lpstr>
      </vt:variant>
      <vt:variant>
        <vt:i4>42</vt:i4>
      </vt:variant>
    </vt:vector>
  </HeadingPairs>
  <TitlesOfParts>
    <vt:vector size="52" baseType="lpstr">
      <vt:lpstr>Arial</vt:lpstr>
      <vt:lpstr>Calibri</vt:lpstr>
      <vt:lpstr>Title Slides Master</vt:lpstr>
      <vt:lpstr>MainContentSlideMaster</vt:lpstr>
      <vt:lpstr>ClosingMaster</vt:lpstr>
      <vt:lpstr>DividerSlideMaster</vt:lpstr>
      <vt:lpstr>ImageDescriptionAppendixSlideMaster</vt:lpstr>
      <vt:lpstr>1_MainContentSlideMaster</vt:lpstr>
      <vt:lpstr>Equation</vt:lpstr>
      <vt:lpstr>MathType 6.0 Equation</vt:lpstr>
      <vt:lpstr>Chapter 18</vt:lpstr>
      <vt:lpstr>Chapter 18: Learning Objectives</vt:lpstr>
      <vt:lpstr>Waiting Lines</vt:lpstr>
      <vt:lpstr>Queuing Theory</vt:lpstr>
      <vt:lpstr>Why Is There Waiting?</vt:lpstr>
      <vt:lpstr>Waiting Lines: Managerial Implications</vt:lpstr>
      <vt:lpstr>Waiting Line Management</vt:lpstr>
      <vt:lpstr>Waiting Line Characteristics</vt:lpstr>
      <vt:lpstr>Simple Queuing System</vt:lpstr>
      <vt:lpstr>Population Source</vt:lpstr>
      <vt:lpstr>Channels and Phases</vt:lpstr>
      <vt:lpstr>Common Queuing Systems</vt:lpstr>
      <vt:lpstr>Arrival and Service Patterns</vt:lpstr>
      <vt:lpstr>Poisson and Negative Exponential</vt:lpstr>
      <vt:lpstr>Queue Discipline</vt:lpstr>
      <vt:lpstr>Waiting Line Metrics</vt:lpstr>
      <vt:lpstr>Waiting Line Performance</vt:lpstr>
      <vt:lpstr>Queuing Models: Infinite Source</vt:lpstr>
      <vt:lpstr>Infinite-Source Symbols</vt:lpstr>
      <vt:lpstr>Basic Relationships 1</vt:lpstr>
      <vt:lpstr>Basic Relationships 2</vt:lpstr>
      <vt:lpstr>Basic Relationships 3</vt:lpstr>
      <vt:lpstr>Single Server, Exponential Service Time</vt:lpstr>
      <vt:lpstr>Single Server, Constant Service Time</vt:lpstr>
      <vt:lpstr>Multiple Servers (M/M/S)</vt:lpstr>
      <vt:lpstr>M/M/S</vt:lpstr>
      <vt:lpstr>Cost Analysis</vt:lpstr>
      <vt:lpstr>Total Cost Curve</vt:lpstr>
      <vt:lpstr>Maximum Line Length</vt:lpstr>
      <vt:lpstr>Multiple Priorities</vt:lpstr>
      <vt:lpstr>Multiple–Server Priority Model</vt:lpstr>
      <vt:lpstr>Finite-Source Model 1</vt:lpstr>
      <vt:lpstr>Finite-Source Model 2</vt:lpstr>
      <vt:lpstr>Finite-Source Model 3</vt:lpstr>
      <vt:lpstr>Constraint Management</vt:lpstr>
      <vt:lpstr>Psychology of Waiting</vt:lpstr>
      <vt:lpstr>Operations Strategy</vt:lpstr>
      <vt:lpstr>End of Main Content</vt:lpstr>
      <vt:lpstr>Accessibility Content: Text Alternatives for Images</vt:lpstr>
      <vt:lpstr>Simple Queuing System - Text Alternative</vt:lpstr>
      <vt:lpstr>Common Queuing Systems - Text Alternative</vt:lpstr>
      <vt:lpstr>Poisson and Negative Exponential - Text Alternative</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One of Four Title Slide Options</dc:title>
  <dc:creator>Prasanna kumar. Tripathy</dc:creator>
  <cp:keywords>PPT</cp:keywords>
  <cp:lastModifiedBy>Beena Adhikari</cp:lastModifiedBy>
  <cp:revision>275</cp:revision>
  <dcterms:created xsi:type="dcterms:W3CDTF">2019-07-27T05:34:11Z</dcterms:created>
  <dcterms:modified xsi:type="dcterms:W3CDTF">2020-05-20T14:50:40Z</dcterms:modified>
</cp:coreProperties>
</file>